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3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4.xml" ContentType="application/vnd.openxmlformats-officedocument.theme+xml"/>
  <Override PartName="/ppt/slideLayouts/slideLayout14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7" Type="http://schemas.microsoft.com/office/2020/02/relationships/classificationlabels" Target="docMetadata/LabelInfo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3" r:id="rId6"/>
    <p:sldMasterId id="2147483658" r:id="rId7"/>
    <p:sldMasterId id="2147483648" r:id="rId8"/>
    <p:sldMasterId id="2147483677" r:id="rId9"/>
    <p:sldMasterId id="2147483712" r:id="rId10"/>
  </p:sldMasterIdLst>
  <p:notesMasterIdLst>
    <p:notesMasterId r:id="rId29"/>
  </p:notesMasterIdLst>
  <p:handoutMasterIdLst>
    <p:handoutMasterId r:id="rId30"/>
  </p:handoutMasterIdLst>
  <p:sldIdLst>
    <p:sldId id="299" r:id="rId11"/>
    <p:sldId id="358" r:id="rId12"/>
    <p:sldId id="359" r:id="rId13"/>
    <p:sldId id="344" r:id="rId14"/>
    <p:sldId id="345" r:id="rId15"/>
    <p:sldId id="346" r:id="rId16"/>
    <p:sldId id="347" r:id="rId17"/>
    <p:sldId id="348" r:id="rId18"/>
    <p:sldId id="349" r:id="rId19"/>
    <p:sldId id="350" r:id="rId20"/>
    <p:sldId id="351" r:id="rId21"/>
    <p:sldId id="352" r:id="rId22"/>
    <p:sldId id="353" r:id="rId23"/>
    <p:sldId id="354" r:id="rId24"/>
    <p:sldId id="355" r:id="rId25"/>
    <p:sldId id="356" r:id="rId26"/>
    <p:sldId id="357" r:id="rId27"/>
    <p:sldId id="343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structions" id="{C067E147-92A3-4025-A692-50947FB67A62}">
          <p14:sldIdLst/>
        </p14:section>
        <p14:section name="COL Covers" id="{C60E72D5-0126-464F-AD1D-90D8AE201072}">
          <p14:sldIdLst>
            <p14:sldId id="299"/>
          </p14:sldIdLst>
        </p14:section>
        <p14:section name="COL: Content" id="{EA5EB87C-BF09-4E71-8317-503F941D8D52}">
          <p14:sldIdLst>
            <p14:sldId id="358"/>
            <p14:sldId id="359"/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43"/>
          </p14:sldIdLst>
        </p14:section>
      </p14:sectionLst>
    </p:ex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218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27E605F5-24A2-6B8F-229D-2A3E07457F47}" name="Avitabile, Amy      RTX" initials="AAR" userId="S::E21161113@adxuser.com::50035740-67fe-4f30-8d66-cf523957c7d0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my Avitabile" initials="AA" lastIdx="1" clrIdx="0">
    <p:extLst>
      <p:ext uri="{19B8F6BF-5375-455C-9EA6-DF929625EA0E}">
        <p15:presenceInfo xmlns:p15="http://schemas.microsoft.com/office/powerpoint/2012/main" userId="S-1-5-21-1214440339-861567501-682003330-13659481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3666A"/>
    <a:srgbClr val="EFB661"/>
    <a:srgbClr val="9ABEAA"/>
    <a:srgbClr val="E6E6E6"/>
    <a:srgbClr val="908CC2"/>
    <a:srgbClr val="D9D9D6"/>
    <a:srgbClr val="B1B3B3"/>
    <a:srgbClr val="DFE0E0"/>
    <a:srgbClr val="F2F2F2"/>
    <a:srgbClr val="BFC1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EDD85C-46C9-44E2-9528-C2BDF8BD51F4}" v="308" dt="2025-08-03T15:49:36.471"/>
  </p1510:revLst>
</p1510:revInfo>
</file>

<file path=ppt/tableStyles.xml><?xml version="1.0" encoding="utf-8"?>
<a:tblStyleLst xmlns:a="http://schemas.openxmlformats.org/drawingml/2006/main" def="{3B4B98B0-60AC-42C2-AFA5-B58CD77FA1E5}"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>
      <p:cViewPr varScale="1">
        <p:scale>
          <a:sx n="84" d="100"/>
          <a:sy n="84" d="100"/>
        </p:scale>
        <p:origin x="566" y="96"/>
      </p:cViewPr>
      <p:guideLst>
        <p:guide pos="3840"/>
        <p:guide orient="horz" pos="218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21" Type="http://schemas.openxmlformats.org/officeDocument/2006/relationships/slide" Target="slides/slide11.xml"/><Relationship Id="rId34" Type="http://schemas.openxmlformats.org/officeDocument/2006/relationships/theme" Target="theme/theme1.xml"/><Relationship Id="rId7" Type="http://schemas.openxmlformats.org/officeDocument/2006/relationships/slideMaster" Target="slideMasters/slideMaster2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viewProps" Target="viewProps.xml"/><Relationship Id="rId38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1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customXml" Target="../customXml/item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slide" Target="slides/slide18.xml"/><Relationship Id="rId36" Type="http://schemas.microsoft.com/office/2016/11/relationships/changesInfo" Target="changesInfos/changesInfo1.xml"/><Relationship Id="rId10" Type="http://schemas.openxmlformats.org/officeDocument/2006/relationships/slideMaster" Target="slideMasters/slideMaster5.xml"/><Relationship Id="rId19" Type="http://schemas.openxmlformats.org/officeDocument/2006/relationships/slide" Target="slides/slide9.xml"/><Relationship Id="rId31" Type="http://schemas.openxmlformats.org/officeDocument/2006/relationships/commentAuthors" Target="commentAuthors.xml"/><Relationship Id="rId4" Type="http://schemas.openxmlformats.org/officeDocument/2006/relationships/customXml" Target="../customXml/item4.xml"/><Relationship Id="rId9" Type="http://schemas.openxmlformats.org/officeDocument/2006/relationships/slideMaster" Target="slideMasters/slideMaster4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kith Sunny" userId="c68093cf111cf7c8" providerId="LiveId" clId="{1FEDD85C-46C9-44E2-9528-C2BDF8BD51F4}"/>
    <pc:docChg chg="undo redo custSel addSld delSld modSld sldOrd modMainMaster modSection">
      <pc:chgData name="Likith Sunny" userId="c68093cf111cf7c8" providerId="LiveId" clId="{1FEDD85C-46C9-44E2-9528-C2BDF8BD51F4}" dt="2025-08-03T15:49:36.471" v="3319"/>
      <pc:docMkLst>
        <pc:docMk/>
      </pc:docMkLst>
      <pc:sldChg chg="addSp modSp add del mod setBg modAnim">
        <pc:chgData name="Likith Sunny" userId="c68093cf111cf7c8" providerId="LiveId" clId="{1FEDD85C-46C9-44E2-9528-C2BDF8BD51F4}" dt="2025-08-03T15:49:36.471" v="3319"/>
        <pc:sldMkLst>
          <pc:docMk/>
          <pc:sldMk cId="1958055936" sldId="299"/>
        </pc:sldMkLst>
        <pc:spChg chg="add mod">
          <ac:chgData name="Likith Sunny" userId="c68093cf111cf7c8" providerId="LiveId" clId="{1FEDD85C-46C9-44E2-9528-C2BDF8BD51F4}" dt="2025-08-03T08:07:43.871" v="84" actId="20577"/>
          <ac:spMkLst>
            <pc:docMk/>
            <pc:sldMk cId="1958055936" sldId="299"/>
            <ac:spMk id="2" creationId="{0C9D5D84-D62A-8039-7AE4-ACA1AFD83624}"/>
          </ac:spMkLst>
        </pc:spChg>
        <pc:spChg chg="mod">
          <ac:chgData name="Likith Sunny" userId="c68093cf111cf7c8" providerId="LiveId" clId="{1FEDD85C-46C9-44E2-9528-C2BDF8BD51F4}" dt="2025-08-03T15:21:52.424" v="3205" actId="2711"/>
          <ac:spMkLst>
            <pc:docMk/>
            <pc:sldMk cId="1958055936" sldId="299"/>
            <ac:spMk id="3" creationId="{D7FFF0F6-9334-0727-35E8-7030F1C2454C}"/>
          </ac:spMkLst>
        </pc:spChg>
        <pc:spChg chg="add mod">
          <ac:chgData name="Likith Sunny" userId="c68093cf111cf7c8" providerId="LiveId" clId="{1FEDD85C-46C9-44E2-9528-C2BDF8BD51F4}" dt="2025-08-03T08:18:31.519" v="107" actId="14838"/>
          <ac:spMkLst>
            <pc:docMk/>
            <pc:sldMk cId="1958055936" sldId="299"/>
            <ac:spMk id="7" creationId="{7B319836-E5F2-9D53-FDEB-ED23F271709C}"/>
          </ac:spMkLst>
        </pc:spChg>
        <pc:spChg chg="add mod">
          <ac:chgData name="Likith Sunny" userId="c68093cf111cf7c8" providerId="LiveId" clId="{1FEDD85C-46C9-44E2-9528-C2BDF8BD51F4}" dt="2025-08-03T08:16:10.165" v="103" actId="571"/>
          <ac:spMkLst>
            <pc:docMk/>
            <pc:sldMk cId="1958055936" sldId="299"/>
            <ac:spMk id="8" creationId="{EA854776-7902-D3E7-E0ED-ED58D8E804E2}"/>
          </ac:spMkLst>
        </pc:spChg>
        <pc:picChg chg="add mod">
          <ac:chgData name="Likith Sunny" userId="c68093cf111cf7c8" providerId="LiveId" clId="{1FEDD85C-46C9-44E2-9528-C2BDF8BD51F4}" dt="2025-08-03T11:21:07.264" v="1009" actId="14100"/>
          <ac:picMkLst>
            <pc:docMk/>
            <pc:sldMk cId="1958055936" sldId="299"/>
            <ac:picMk id="5" creationId="{4C281D2C-733C-4D5F-1AF5-CB3CF4E9D3EB}"/>
          </ac:picMkLst>
        </pc:picChg>
      </pc:sldChg>
      <pc:sldChg chg="addSp delSp modSp new mod ord">
        <pc:chgData name="Likith Sunny" userId="c68093cf111cf7c8" providerId="LiveId" clId="{1FEDD85C-46C9-44E2-9528-C2BDF8BD51F4}" dt="2025-08-03T15:24:05.332" v="3221" actId="1076"/>
        <pc:sldMkLst>
          <pc:docMk/>
          <pc:sldMk cId="1465630515" sldId="344"/>
        </pc:sldMkLst>
        <pc:spChg chg="add del mod">
          <ac:chgData name="Likith Sunny" userId="c68093cf111cf7c8" providerId="LiveId" clId="{1FEDD85C-46C9-44E2-9528-C2BDF8BD51F4}" dt="2025-08-03T15:21:07.891" v="3204" actId="5793"/>
          <ac:spMkLst>
            <pc:docMk/>
            <pc:sldMk cId="1465630515" sldId="344"/>
            <ac:spMk id="2" creationId="{E2F022FF-65D8-E1FA-5D2B-DA27C69026CE}"/>
          </ac:spMkLst>
        </pc:spChg>
        <pc:spChg chg="mod">
          <ac:chgData name="Likith Sunny" userId="c68093cf111cf7c8" providerId="LiveId" clId="{1FEDD85C-46C9-44E2-9528-C2BDF8BD51F4}" dt="2025-08-03T15:18:54.783" v="3065" actId="20577"/>
          <ac:spMkLst>
            <pc:docMk/>
            <pc:sldMk cId="1465630515" sldId="344"/>
            <ac:spMk id="3" creationId="{47A96518-20EC-DE29-2948-1DE9F96CF698}"/>
          </ac:spMkLst>
        </pc:spChg>
        <pc:spChg chg="mod">
          <ac:chgData name="Likith Sunny" userId="c68093cf111cf7c8" providerId="LiveId" clId="{1FEDD85C-46C9-44E2-9528-C2BDF8BD51F4}" dt="2025-08-03T09:03:45.177" v="180"/>
          <ac:spMkLst>
            <pc:docMk/>
            <pc:sldMk cId="1465630515" sldId="344"/>
            <ac:spMk id="4" creationId="{BE5A7AC7-08F7-5BD9-DABE-23041344A853}"/>
          </ac:spMkLst>
        </pc:spChg>
        <pc:spChg chg="add del mod">
          <ac:chgData name="Likith Sunny" userId="c68093cf111cf7c8" providerId="LiveId" clId="{1FEDD85C-46C9-44E2-9528-C2BDF8BD51F4}" dt="2025-08-03T08:45:28.507" v="127"/>
          <ac:spMkLst>
            <pc:docMk/>
            <pc:sldMk cId="1465630515" sldId="344"/>
            <ac:spMk id="8" creationId="{618E9FC1-9E6F-10FA-CB55-242D8EF4B87D}"/>
          </ac:spMkLst>
        </pc:spChg>
        <pc:spChg chg="add del">
          <ac:chgData name="Likith Sunny" userId="c68093cf111cf7c8" providerId="LiveId" clId="{1FEDD85C-46C9-44E2-9528-C2BDF8BD51F4}" dt="2025-08-03T08:46:44.180" v="135" actId="478"/>
          <ac:spMkLst>
            <pc:docMk/>
            <pc:sldMk cId="1465630515" sldId="344"/>
            <ac:spMk id="9" creationId="{CBC0D1A1-AFD9-410E-3D41-CB6179998379}"/>
          </ac:spMkLst>
        </pc:spChg>
        <pc:spChg chg="add mod">
          <ac:chgData name="Likith Sunny" userId="c68093cf111cf7c8" providerId="LiveId" clId="{1FEDD85C-46C9-44E2-9528-C2BDF8BD51F4}" dt="2025-08-03T08:46:43.182" v="134" actId="478"/>
          <ac:spMkLst>
            <pc:docMk/>
            <pc:sldMk cId="1465630515" sldId="344"/>
            <ac:spMk id="10" creationId="{D0A64EF7-3193-7A0B-3C3B-15C28CFC7EAE}"/>
          </ac:spMkLst>
        </pc:spChg>
        <pc:spChg chg="add del mod">
          <ac:chgData name="Likith Sunny" userId="c68093cf111cf7c8" providerId="LiveId" clId="{1FEDD85C-46C9-44E2-9528-C2BDF8BD51F4}" dt="2025-08-03T08:47:12.993" v="158" actId="20577"/>
          <ac:spMkLst>
            <pc:docMk/>
            <pc:sldMk cId="1465630515" sldId="344"/>
            <ac:spMk id="11" creationId="{C371D535-7235-18B8-CE0B-07A28F322353}"/>
          </ac:spMkLst>
        </pc:spChg>
        <pc:spChg chg="add">
          <ac:chgData name="Likith Sunny" userId="c68093cf111cf7c8" providerId="LiveId" clId="{1FEDD85C-46C9-44E2-9528-C2BDF8BD51F4}" dt="2025-08-03T08:46:58.365" v="146"/>
          <ac:spMkLst>
            <pc:docMk/>
            <pc:sldMk cId="1465630515" sldId="344"/>
            <ac:spMk id="12" creationId="{9B3D32F8-0C03-D93D-76F8-F28BCE50A71F}"/>
          </ac:spMkLst>
        </pc:spChg>
        <pc:spChg chg="add mod">
          <ac:chgData name="Likith Sunny" userId="c68093cf111cf7c8" providerId="LiveId" clId="{1FEDD85C-46C9-44E2-9528-C2BDF8BD51F4}" dt="2025-08-03T08:47:09.531" v="154"/>
          <ac:spMkLst>
            <pc:docMk/>
            <pc:sldMk cId="1465630515" sldId="344"/>
            <ac:spMk id="13" creationId="{24B51FCA-9C71-2E51-C6D6-79D61E51A062}"/>
          </ac:spMkLst>
        </pc:spChg>
        <pc:picChg chg="add mod">
          <ac:chgData name="Likith Sunny" userId="c68093cf111cf7c8" providerId="LiveId" clId="{1FEDD85C-46C9-44E2-9528-C2BDF8BD51F4}" dt="2025-08-03T15:24:05.332" v="3221" actId="1076"/>
          <ac:picMkLst>
            <pc:docMk/>
            <pc:sldMk cId="1465630515" sldId="344"/>
            <ac:picMk id="7" creationId="{C2E4BBEE-019F-97B9-F7D7-C972104266EF}"/>
          </ac:picMkLst>
        </pc:picChg>
        <pc:picChg chg="add mod">
          <ac:chgData name="Likith Sunny" userId="c68093cf111cf7c8" providerId="LiveId" clId="{1FEDD85C-46C9-44E2-9528-C2BDF8BD51F4}" dt="2025-08-03T15:18:58.678" v="3066" actId="1076"/>
          <ac:picMkLst>
            <pc:docMk/>
            <pc:sldMk cId="1465630515" sldId="344"/>
            <ac:picMk id="15" creationId="{B92D0347-7591-C0F0-4715-8291526BBF20}"/>
          </ac:picMkLst>
        </pc:picChg>
      </pc:sldChg>
      <pc:sldChg chg="addSp delSp modSp new mod">
        <pc:chgData name="Likith Sunny" userId="c68093cf111cf7c8" providerId="LiveId" clId="{1FEDD85C-46C9-44E2-9528-C2BDF8BD51F4}" dt="2025-08-03T15:23:36.959" v="3220" actId="14100"/>
        <pc:sldMkLst>
          <pc:docMk/>
          <pc:sldMk cId="856557486" sldId="345"/>
        </pc:sldMkLst>
        <pc:spChg chg="del mod">
          <ac:chgData name="Likith Sunny" userId="c68093cf111cf7c8" providerId="LiveId" clId="{1FEDD85C-46C9-44E2-9528-C2BDF8BD51F4}" dt="2025-08-03T10:34:21.106" v="233"/>
          <ac:spMkLst>
            <pc:docMk/>
            <pc:sldMk cId="856557486" sldId="345"/>
            <ac:spMk id="2" creationId="{90FA4439-A076-3E08-41EF-B7AF74F55871}"/>
          </ac:spMkLst>
        </pc:spChg>
        <pc:spChg chg="mod">
          <ac:chgData name="Likith Sunny" userId="c68093cf111cf7c8" providerId="LiveId" clId="{1FEDD85C-46C9-44E2-9528-C2BDF8BD51F4}" dt="2025-08-03T15:23:36.959" v="3220" actId="14100"/>
          <ac:spMkLst>
            <pc:docMk/>
            <pc:sldMk cId="856557486" sldId="345"/>
            <ac:spMk id="3" creationId="{03B923AA-FAFF-0F74-2202-795AC096650D}"/>
          </ac:spMkLst>
        </pc:spChg>
        <pc:spChg chg="add del mod">
          <ac:chgData name="Likith Sunny" userId="c68093cf111cf7c8" providerId="LiveId" clId="{1FEDD85C-46C9-44E2-9528-C2BDF8BD51F4}" dt="2025-08-03T10:51:39.655" v="453" actId="20577"/>
          <ac:spMkLst>
            <pc:docMk/>
            <pc:sldMk cId="856557486" sldId="345"/>
            <ac:spMk id="4" creationId="{109F95CD-FCD7-F4BA-CC74-99E1D59B8DDC}"/>
          </ac:spMkLst>
        </pc:spChg>
        <pc:spChg chg="add del mod">
          <ac:chgData name="Likith Sunny" userId="c68093cf111cf7c8" providerId="LiveId" clId="{1FEDD85C-46C9-44E2-9528-C2BDF8BD51F4}" dt="2025-08-03T10:41:30.078" v="343"/>
          <ac:spMkLst>
            <pc:docMk/>
            <pc:sldMk cId="856557486" sldId="345"/>
            <ac:spMk id="8" creationId="{A9396C92-C87A-51B1-3465-4F39B62F4C8D}"/>
          </ac:spMkLst>
        </pc:spChg>
        <pc:spChg chg="add del mod">
          <ac:chgData name="Likith Sunny" userId="c68093cf111cf7c8" providerId="LiveId" clId="{1FEDD85C-46C9-44E2-9528-C2BDF8BD51F4}" dt="2025-08-03T10:44:23.565" v="357"/>
          <ac:spMkLst>
            <pc:docMk/>
            <pc:sldMk cId="856557486" sldId="345"/>
            <ac:spMk id="9" creationId="{5CB52352-EA1E-354E-7317-03D5AA212F9A}"/>
          </ac:spMkLst>
        </pc:spChg>
        <pc:spChg chg="add mod">
          <ac:chgData name="Likith Sunny" userId="c68093cf111cf7c8" providerId="LiveId" clId="{1FEDD85C-46C9-44E2-9528-C2BDF8BD51F4}" dt="2025-08-03T11:07:12.902" v="690" actId="14100"/>
          <ac:spMkLst>
            <pc:docMk/>
            <pc:sldMk cId="856557486" sldId="345"/>
            <ac:spMk id="12" creationId="{A943594E-A10C-FCF2-6CB1-7E2B7DF5705B}"/>
          </ac:spMkLst>
        </pc:spChg>
        <pc:spChg chg="add mod">
          <ac:chgData name="Likith Sunny" userId="c68093cf111cf7c8" providerId="LiveId" clId="{1FEDD85C-46C9-44E2-9528-C2BDF8BD51F4}" dt="2025-08-03T10:50:04.710" v="375"/>
          <ac:spMkLst>
            <pc:docMk/>
            <pc:sldMk cId="856557486" sldId="345"/>
            <ac:spMk id="13" creationId="{3D339737-FCDD-6C10-88BD-BFC9AEC70209}"/>
          </ac:spMkLst>
        </pc:spChg>
        <pc:spChg chg="add">
          <ac:chgData name="Likith Sunny" userId="c68093cf111cf7c8" providerId="LiveId" clId="{1FEDD85C-46C9-44E2-9528-C2BDF8BD51F4}" dt="2025-08-03T10:50:10.369" v="378"/>
          <ac:spMkLst>
            <pc:docMk/>
            <pc:sldMk cId="856557486" sldId="345"/>
            <ac:spMk id="14" creationId="{AAFC6DC3-9488-3F75-7AA6-D7EB22F63567}"/>
          </ac:spMkLst>
        </pc:spChg>
        <pc:spChg chg="add mod">
          <ac:chgData name="Likith Sunny" userId="c68093cf111cf7c8" providerId="LiveId" clId="{1FEDD85C-46C9-44E2-9528-C2BDF8BD51F4}" dt="2025-08-03T10:50:49.053" v="393"/>
          <ac:spMkLst>
            <pc:docMk/>
            <pc:sldMk cId="856557486" sldId="345"/>
            <ac:spMk id="15" creationId="{82D3F61A-A91C-DD50-BD55-9238A8F241A9}"/>
          </ac:spMkLst>
        </pc:spChg>
        <pc:spChg chg="add mod">
          <ac:chgData name="Likith Sunny" userId="c68093cf111cf7c8" providerId="LiveId" clId="{1FEDD85C-46C9-44E2-9528-C2BDF8BD51F4}" dt="2025-08-03T10:50:48.829" v="392"/>
          <ac:spMkLst>
            <pc:docMk/>
            <pc:sldMk cId="856557486" sldId="345"/>
            <ac:spMk id="16" creationId="{8C1E08BF-BD27-F97A-0D67-2C99C0079A4F}"/>
          </ac:spMkLst>
        </pc:spChg>
        <pc:spChg chg="add mod">
          <ac:chgData name="Likith Sunny" userId="c68093cf111cf7c8" providerId="LiveId" clId="{1FEDD85C-46C9-44E2-9528-C2BDF8BD51F4}" dt="2025-08-03T10:50:48.591" v="391"/>
          <ac:spMkLst>
            <pc:docMk/>
            <pc:sldMk cId="856557486" sldId="345"/>
            <ac:spMk id="17" creationId="{73EABF78-271B-8C37-5E4D-AEEEDDBF1419}"/>
          </ac:spMkLst>
        </pc:spChg>
        <pc:spChg chg="add del mod">
          <ac:chgData name="Likith Sunny" userId="c68093cf111cf7c8" providerId="LiveId" clId="{1FEDD85C-46C9-44E2-9528-C2BDF8BD51F4}" dt="2025-08-03T10:50:47.454" v="390" actId="22"/>
          <ac:spMkLst>
            <pc:docMk/>
            <pc:sldMk cId="856557486" sldId="345"/>
            <ac:spMk id="19" creationId="{36E66273-E858-50BE-1C01-5F5EB999D24F}"/>
          </ac:spMkLst>
        </pc:spChg>
        <pc:spChg chg="add mod">
          <ac:chgData name="Likith Sunny" userId="c68093cf111cf7c8" providerId="LiveId" clId="{1FEDD85C-46C9-44E2-9528-C2BDF8BD51F4}" dt="2025-08-03T10:50:46.454" v="388"/>
          <ac:spMkLst>
            <pc:docMk/>
            <pc:sldMk cId="856557486" sldId="345"/>
            <ac:spMk id="20" creationId="{2FE052B5-9FBA-EE2A-EF40-786309E2C932}"/>
          </ac:spMkLst>
        </pc:spChg>
        <pc:spChg chg="add mod">
          <ac:chgData name="Likith Sunny" userId="c68093cf111cf7c8" providerId="LiveId" clId="{1FEDD85C-46C9-44E2-9528-C2BDF8BD51F4}" dt="2025-08-03T10:50:46.056" v="387"/>
          <ac:spMkLst>
            <pc:docMk/>
            <pc:sldMk cId="856557486" sldId="345"/>
            <ac:spMk id="21" creationId="{DE527457-6DA4-9B9E-C5FC-81358665FBC1}"/>
          </ac:spMkLst>
        </pc:spChg>
        <pc:spChg chg="add mod">
          <ac:chgData name="Likith Sunny" userId="c68093cf111cf7c8" providerId="LiveId" clId="{1FEDD85C-46C9-44E2-9528-C2BDF8BD51F4}" dt="2025-08-03T10:51:08.170" v="410"/>
          <ac:spMkLst>
            <pc:docMk/>
            <pc:sldMk cId="856557486" sldId="345"/>
            <ac:spMk id="22" creationId="{990B24C1-55E3-127A-8A20-88B2C0FF7018}"/>
          </ac:spMkLst>
        </pc:spChg>
        <pc:picChg chg="add del mod">
          <ac:chgData name="Likith Sunny" userId="c68093cf111cf7c8" providerId="LiveId" clId="{1FEDD85C-46C9-44E2-9528-C2BDF8BD51F4}" dt="2025-08-03T10:41:27.617" v="341" actId="478"/>
          <ac:picMkLst>
            <pc:docMk/>
            <pc:sldMk cId="856557486" sldId="345"/>
            <ac:picMk id="7" creationId="{920AE2A8-1C34-F0C2-F0EF-8C281D783F3D}"/>
          </ac:picMkLst>
        </pc:picChg>
        <pc:picChg chg="add mod">
          <ac:chgData name="Likith Sunny" userId="c68093cf111cf7c8" providerId="LiveId" clId="{1FEDD85C-46C9-44E2-9528-C2BDF8BD51F4}" dt="2025-08-03T11:06:36.812" v="685" actId="14100"/>
          <ac:picMkLst>
            <pc:docMk/>
            <pc:sldMk cId="856557486" sldId="345"/>
            <ac:picMk id="11" creationId="{C55BE47D-251E-127C-A9F7-3B4BDC42E2DA}"/>
          </ac:picMkLst>
        </pc:picChg>
      </pc:sldChg>
      <pc:sldChg chg="addSp delSp modSp new mod chgLayout">
        <pc:chgData name="Likith Sunny" userId="c68093cf111cf7c8" providerId="LiveId" clId="{1FEDD85C-46C9-44E2-9528-C2BDF8BD51F4}" dt="2025-08-03T11:05:45.251" v="666" actId="14100"/>
        <pc:sldMkLst>
          <pc:docMk/>
          <pc:sldMk cId="1613555721" sldId="346"/>
        </pc:sldMkLst>
        <pc:spChg chg="del">
          <ac:chgData name="Likith Sunny" userId="c68093cf111cf7c8" providerId="LiveId" clId="{1FEDD85C-46C9-44E2-9528-C2BDF8BD51F4}" dt="2025-08-03T10:54:52.028" v="456" actId="700"/>
          <ac:spMkLst>
            <pc:docMk/>
            <pc:sldMk cId="1613555721" sldId="346"/>
            <ac:spMk id="2" creationId="{DABA6E06-B10F-A617-7684-1DD5B3E3B929}"/>
          </ac:spMkLst>
        </pc:spChg>
        <pc:spChg chg="del mod">
          <ac:chgData name="Likith Sunny" userId="c68093cf111cf7c8" providerId="LiveId" clId="{1FEDD85C-46C9-44E2-9528-C2BDF8BD51F4}" dt="2025-08-03T10:54:52.028" v="456" actId="700"/>
          <ac:spMkLst>
            <pc:docMk/>
            <pc:sldMk cId="1613555721" sldId="346"/>
            <ac:spMk id="3" creationId="{65B3FB8C-387E-4A0F-E374-2A0960B0E767}"/>
          </ac:spMkLst>
        </pc:spChg>
        <pc:spChg chg="del">
          <ac:chgData name="Likith Sunny" userId="c68093cf111cf7c8" providerId="LiveId" clId="{1FEDD85C-46C9-44E2-9528-C2BDF8BD51F4}" dt="2025-08-03T10:54:52.028" v="456" actId="700"/>
          <ac:spMkLst>
            <pc:docMk/>
            <pc:sldMk cId="1613555721" sldId="346"/>
            <ac:spMk id="4" creationId="{0F1EECBE-3BA3-D18D-CE27-A3B7F03AA850}"/>
          </ac:spMkLst>
        </pc:spChg>
        <pc:spChg chg="add del mod ord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5" creationId="{4CDB645B-BE40-2009-0F4E-C9758ADC255C}"/>
          </ac:spMkLst>
        </pc:spChg>
        <pc:spChg chg="add del mod ord">
          <ac:chgData name="Likith Sunny" userId="c68093cf111cf7c8" providerId="LiveId" clId="{1FEDD85C-46C9-44E2-9528-C2BDF8BD51F4}" dt="2025-08-03T10:54:57.354" v="457" actId="478"/>
          <ac:spMkLst>
            <pc:docMk/>
            <pc:sldMk cId="1613555721" sldId="346"/>
            <ac:spMk id="6" creationId="{06E054DC-C334-720B-D0B0-2C8780B49A57}"/>
          </ac:spMkLst>
        </pc:spChg>
        <pc:spChg chg="add del mod ord">
          <ac:chgData name="Likith Sunny" userId="c68093cf111cf7c8" providerId="LiveId" clId="{1FEDD85C-46C9-44E2-9528-C2BDF8BD51F4}" dt="2025-08-03T10:59:21.385" v="605" actId="478"/>
          <ac:spMkLst>
            <pc:docMk/>
            <pc:sldMk cId="1613555721" sldId="346"/>
            <ac:spMk id="7" creationId="{F01EF5D5-FDB9-CE09-8DDA-7A005B3647E7}"/>
          </ac:spMkLst>
        </pc:spChg>
        <pc:spChg chg="add del mod ord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8" creationId="{F7C0FD63-85CF-F989-3C4D-93AD281D7384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9" creationId="{CC1D17A1-9767-1F95-6DC6-6EF7F036A30C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0" creationId="{4F07E5C7-F24C-C502-F9FB-2BB694F09A22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1" creationId="{B26B74FD-7F26-7436-92A1-E79412B98437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2" creationId="{B5C374EF-EEEF-F363-1C57-2F8B03089E15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3" creationId="{B42B0383-733C-9A5C-7DD6-B53A78DEF667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4" creationId="{060F574D-61F9-DCB9-18B5-1D99571103B5}"/>
          </ac:spMkLst>
        </pc:spChg>
        <pc:spChg chg="add">
          <ac:chgData name="Likith Sunny" userId="c68093cf111cf7c8" providerId="LiveId" clId="{1FEDD85C-46C9-44E2-9528-C2BDF8BD51F4}" dt="2025-08-03T10:55:34.334" v="466"/>
          <ac:spMkLst>
            <pc:docMk/>
            <pc:sldMk cId="1613555721" sldId="346"/>
            <ac:spMk id="15" creationId="{6EAE4177-2F2D-B960-440B-4F2B031D3D94}"/>
          </ac:spMkLst>
        </pc:spChg>
        <pc:spChg chg="add mod">
          <ac:chgData name="Likith Sunny" userId="c68093cf111cf7c8" providerId="LiveId" clId="{1FEDD85C-46C9-44E2-9528-C2BDF8BD51F4}" dt="2025-08-03T10:56:06.492" v="473"/>
          <ac:spMkLst>
            <pc:docMk/>
            <pc:sldMk cId="1613555721" sldId="346"/>
            <ac:spMk id="16" creationId="{80B3BFE9-301A-8E7F-970A-70EDDFBF324F}"/>
          </ac:spMkLst>
        </pc:spChg>
        <pc:spChg chg="add del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17" creationId="{9421ECC9-F9E2-1FB7-F4AF-A59B63670D6D}"/>
          </ac:spMkLst>
        </pc:spChg>
        <pc:spChg chg="add">
          <ac:chgData name="Likith Sunny" userId="c68093cf111cf7c8" providerId="LiveId" clId="{1FEDD85C-46C9-44E2-9528-C2BDF8BD51F4}" dt="2025-08-03T10:57:11.433" v="572"/>
          <ac:spMkLst>
            <pc:docMk/>
            <pc:sldMk cId="1613555721" sldId="346"/>
            <ac:spMk id="18" creationId="{43E2820A-1AFB-71CA-36B5-03EDB2E99545}"/>
          </ac:spMkLst>
        </pc:spChg>
        <pc:spChg chg="add del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19" creationId="{C622724A-84A2-8FA6-7588-FE0A068EC799}"/>
          </ac:spMkLst>
        </pc:spChg>
        <pc:spChg chg="add del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20" creationId="{CC080228-F365-1F1A-D7A5-59C9DA53BCA8}"/>
          </ac:spMkLst>
        </pc:spChg>
        <pc:spChg chg="add del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21" creationId="{8FA5CE7E-12BF-0235-C4E7-FA167F5E68E5}"/>
          </ac:spMkLst>
        </pc:spChg>
        <pc:spChg chg="add">
          <ac:chgData name="Likith Sunny" userId="c68093cf111cf7c8" providerId="LiveId" clId="{1FEDD85C-46C9-44E2-9528-C2BDF8BD51F4}" dt="2025-08-03T10:57:11.433" v="572"/>
          <ac:spMkLst>
            <pc:docMk/>
            <pc:sldMk cId="1613555721" sldId="346"/>
            <ac:spMk id="22" creationId="{52A4FFD1-EC56-3D34-5AD2-AF19DAF64758}"/>
          </ac:spMkLst>
        </pc:spChg>
        <pc:spChg chg="add mod">
          <ac:chgData name="Likith Sunny" userId="c68093cf111cf7c8" providerId="LiveId" clId="{1FEDD85C-46C9-44E2-9528-C2BDF8BD51F4}" dt="2025-08-03T10:57:33.067" v="576" actId="14100"/>
          <ac:spMkLst>
            <pc:docMk/>
            <pc:sldMk cId="1613555721" sldId="346"/>
            <ac:spMk id="23" creationId="{8AF3ACE0-7F55-C590-7C8D-A46127E58F8A}"/>
          </ac:spMkLst>
        </pc:spChg>
        <pc:spChg chg="add del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24" creationId="{97A16F54-1B7E-6012-631A-34E69AF7AB7C}"/>
          </ac:spMkLst>
        </pc:spChg>
        <pc:spChg chg="add">
          <ac:chgData name="Likith Sunny" userId="c68093cf111cf7c8" providerId="LiveId" clId="{1FEDD85C-46C9-44E2-9528-C2BDF8BD51F4}" dt="2025-08-03T10:57:29.602" v="575" actId="478"/>
          <ac:spMkLst>
            <pc:docMk/>
            <pc:sldMk cId="1613555721" sldId="346"/>
            <ac:spMk id="25" creationId="{269AF612-04C5-F3BB-224E-29441F02FF1F}"/>
          </ac:spMkLst>
        </pc:spChg>
        <pc:spChg chg="add mod">
          <ac:chgData name="Likith Sunny" userId="c68093cf111cf7c8" providerId="LiveId" clId="{1FEDD85C-46C9-44E2-9528-C2BDF8BD51F4}" dt="2025-08-03T10:57:26.698" v="574" actId="478"/>
          <ac:spMkLst>
            <pc:docMk/>
            <pc:sldMk cId="1613555721" sldId="346"/>
            <ac:spMk id="26" creationId="{20788DE8-6507-75EF-42AE-B739FA5FCDE3}"/>
          </ac:spMkLst>
        </pc:spChg>
        <pc:spChg chg="add mod">
          <ac:chgData name="Likith Sunny" userId="c68093cf111cf7c8" providerId="LiveId" clId="{1FEDD85C-46C9-44E2-9528-C2BDF8BD51F4}" dt="2025-08-03T10:57:26.698" v="574" actId="478"/>
          <ac:spMkLst>
            <pc:docMk/>
            <pc:sldMk cId="1613555721" sldId="346"/>
            <ac:spMk id="27" creationId="{2B724D0D-A98D-6364-B545-85732CBAA54E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28" creationId="{88DF3B3F-DC6C-B70A-AE2B-5CF1DCC28BDB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29" creationId="{B0C78271-80B2-8B60-976E-B501E85E8E3E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0" creationId="{D2F663D3-28C7-864D-4A5B-4D3B735199D7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1" creationId="{9BBE3232-E0D4-5CA2-B54C-69490062C4EB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2" creationId="{2B232EA1-E4FB-CA35-71E6-6C322E9AE419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3" creationId="{6C27CF91-12B9-2FEB-90BD-8F5A8C41FAAA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4" creationId="{9FFE2081-3986-DEDF-1839-649912F8F5FC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5" creationId="{089211AE-D3F6-7BCF-26E5-819A5267A937}"/>
          </ac:spMkLst>
        </pc:spChg>
        <pc:spChg chg="add">
          <ac:chgData name="Likith Sunny" userId="c68093cf111cf7c8" providerId="LiveId" clId="{1FEDD85C-46C9-44E2-9528-C2BDF8BD51F4}" dt="2025-08-03T10:57:44.964" v="604"/>
          <ac:spMkLst>
            <pc:docMk/>
            <pc:sldMk cId="1613555721" sldId="346"/>
            <ac:spMk id="36" creationId="{15A31CD0-AF81-E517-257A-5018DF970474}"/>
          </ac:spMkLst>
        </pc:spChg>
        <pc:spChg chg="add del mod">
          <ac:chgData name="Likith Sunny" userId="c68093cf111cf7c8" providerId="LiveId" clId="{1FEDD85C-46C9-44E2-9528-C2BDF8BD51F4}" dt="2025-08-03T11:01:01.033" v="616" actId="1076"/>
          <ac:spMkLst>
            <pc:docMk/>
            <pc:sldMk cId="1613555721" sldId="346"/>
            <ac:spMk id="37" creationId="{A3F16157-9F90-1E1F-2872-D2E748877C48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38" creationId="{D9F8B8D3-D338-9D57-E8E7-23B5F00C4D89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39" creationId="{DABF85FF-1ADE-210B-534A-4F0C9743E4D6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0" creationId="{5C3CA861-5965-3198-299D-CB77B698A262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1" creationId="{F9B05EEB-65FB-4D17-CADD-CEC81749F456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2" creationId="{5728076A-BCAF-B1EB-7E6C-4B3A684EDE62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3" creationId="{18EC4547-B6A0-6496-7669-F7ED1D645C21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4" creationId="{E8FA05DC-63AF-A45A-DF28-D9B547705CD9}"/>
          </ac:spMkLst>
        </pc:spChg>
        <pc:spChg chg="add">
          <ac:chgData name="Likith Sunny" userId="c68093cf111cf7c8" providerId="LiveId" clId="{1FEDD85C-46C9-44E2-9528-C2BDF8BD51F4}" dt="2025-08-03T11:00:06.229" v="608"/>
          <ac:spMkLst>
            <pc:docMk/>
            <pc:sldMk cId="1613555721" sldId="346"/>
            <ac:spMk id="45" creationId="{3532CEA7-496F-D280-2B1E-1482D8A32A7D}"/>
          </ac:spMkLst>
        </pc:spChg>
        <pc:spChg chg="add mod">
          <ac:chgData name="Likith Sunny" userId="c68093cf111cf7c8" providerId="LiveId" clId="{1FEDD85C-46C9-44E2-9528-C2BDF8BD51F4}" dt="2025-08-03T11:00:59.995" v="613" actId="120"/>
          <ac:spMkLst>
            <pc:docMk/>
            <pc:sldMk cId="1613555721" sldId="346"/>
            <ac:spMk id="46" creationId="{A110345D-14F2-51C2-FC63-DAD5F719B956}"/>
          </ac:spMkLst>
        </pc:spChg>
        <pc:spChg chg="add mod">
          <ac:chgData name="Likith Sunny" userId="c68093cf111cf7c8" providerId="LiveId" clId="{1FEDD85C-46C9-44E2-9528-C2BDF8BD51F4}" dt="2025-08-03T11:05:34.152" v="662" actId="14100"/>
          <ac:spMkLst>
            <pc:docMk/>
            <pc:sldMk cId="1613555721" sldId="346"/>
            <ac:spMk id="47" creationId="{6B5A001F-7CA8-BED3-15C0-67A027601744}"/>
          </ac:spMkLst>
        </pc:spChg>
        <pc:spChg chg="add del mod">
          <ac:chgData name="Likith Sunny" userId="c68093cf111cf7c8" providerId="LiveId" clId="{1FEDD85C-46C9-44E2-9528-C2BDF8BD51F4}" dt="2025-08-03T11:03:52.138" v="643"/>
          <ac:spMkLst>
            <pc:docMk/>
            <pc:sldMk cId="1613555721" sldId="346"/>
            <ac:spMk id="48" creationId="{948F9590-D4D2-8036-A8C4-94A2A77673B9}"/>
          </ac:spMkLst>
        </pc:spChg>
        <pc:spChg chg="add del mod">
          <ac:chgData name="Likith Sunny" userId="c68093cf111cf7c8" providerId="LiveId" clId="{1FEDD85C-46C9-44E2-9528-C2BDF8BD51F4}" dt="2025-08-03T11:03:52.138" v="645"/>
          <ac:spMkLst>
            <pc:docMk/>
            <pc:sldMk cId="1613555721" sldId="346"/>
            <ac:spMk id="49" creationId="{950526D9-C745-6E31-AB4F-94C8F6A885C2}"/>
          </ac:spMkLst>
        </pc:spChg>
        <pc:spChg chg="add del mod">
          <ac:chgData name="Likith Sunny" userId="c68093cf111cf7c8" providerId="LiveId" clId="{1FEDD85C-46C9-44E2-9528-C2BDF8BD51F4}" dt="2025-08-03T11:03:52.136" v="641" actId="478"/>
          <ac:spMkLst>
            <pc:docMk/>
            <pc:sldMk cId="1613555721" sldId="346"/>
            <ac:spMk id="50" creationId="{BE75B0CA-37D2-1624-F2A0-17507F61D6F9}"/>
          </ac:spMkLst>
        </pc:spChg>
        <pc:picChg chg="add mod">
          <ac:chgData name="Likith Sunny" userId="c68093cf111cf7c8" providerId="LiveId" clId="{1FEDD85C-46C9-44E2-9528-C2BDF8BD51F4}" dt="2025-08-03T11:05:45.251" v="666" actId="14100"/>
          <ac:picMkLst>
            <pc:docMk/>
            <pc:sldMk cId="1613555721" sldId="346"/>
            <ac:picMk id="52" creationId="{EA1537A9-B5F9-09C3-63F2-964951E0236E}"/>
          </ac:picMkLst>
        </pc:picChg>
      </pc:sldChg>
      <pc:sldChg chg="addSp delSp modSp new mod ord">
        <pc:chgData name="Likith Sunny" userId="c68093cf111cf7c8" providerId="LiveId" clId="{1FEDD85C-46C9-44E2-9528-C2BDF8BD51F4}" dt="2025-08-03T15:35:25.695" v="3224" actId="313"/>
        <pc:sldMkLst>
          <pc:docMk/>
          <pc:sldMk cId="4263284024" sldId="347"/>
        </pc:sldMkLst>
        <pc:spChg chg="del">
          <ac:chgData name="Likith Sunny" userId="c68093cf111cf7c8" providerId="LiveId" clId="{1FEDD85C-46C9-44E2-9528-C2BDF8BD51F4}" dt="2025-08-03T11:09:27.467" v="693" actId="478"/>
          <ac:spMkLst>
            <pc:docMk/>
            <pc:sldMk cId="4263284024" sldId="347"/>
            <ac:spMk id="2" creationId="{C75E5B32-1C72-7BDA-0BA6-DF13457147F0}"/>
          </ac:spMkLst>
        </pc:spChg>
        <pc:spChg chg="del">
          <ac:chgData name="Likith Sunny" userId="c68093cf111cf7c8" providerId="LiveId" clId="{1FEDD85C-46C9-44E2-9528-C2BDF8BD51F4}" dt="2025-08-03T11:09:24.429" v="692" actId="478"/>
          <ac:spMkLst>
            <pc:docMk/>
            <pc:sldMk cId="4263284024" sldId="347"/>
            <ac:spMk id="3" creationId="{F1CE8AAC-B96A-7BAE-CC77-4DABB641EB32}"/>
          </ac:spMkLst>
        </pc:spChg>
        <pc:spChg chg="mod">
          <ac:chgData name="Likith Sunny" userId="c68093cf111cf7c8" providerId="LiveId" clId="{1FEDD85C-46C9-44E2-9528-C2BDF8BD51F4}" dt="2025-08-03T11:12:44.636" v="822" actId="313"/>
          <ac:spMkLst>
            <pc:docMk/>
            <pc:sldMk cId="4263284024" sldId="347"/>
            <ac:spMk id="4" creationId="{5E133CB4-F62C-4B67-3D26-9717F30FBD2D}"/>
          </ac:spMkLst>
        </pc:spChg>
        <pc:spChg chg="add del mod">
          <ac:chgData name="Likith Sunny" userId="c68093cf111cf7c8" providerId="LiveId" clId="{1FEDD85C-46C9-44E2-9528-C2BDF8BD51F4}" dt="2025-08-03T15:35:25.695" v="3224" actId="313"/>
          <ac:spMkLst>
            <pc:docMk/>
            <pc:sldMk cId="4263284024" sldId="347"/>
            <ac:spMk id="6" creationId="{7812E0BD-B1E8-A5E0-980E-81957EC95F33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7" creationId="{12F5D543-B410-9B6E-4135-CCAD48A7F5BD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8" creationId="{21DB6B4D-E12A-3F62-FD76-EFDACE9E38BD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9" creationId="{F86C320F-482F-569E-2D02-7D89C5D58104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0" creationId="{4768991A-E382-DA90-7C9C-3FE5A42D732E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1" creationId="{3610ECD0-146B-9A96-A88C-28D906F41400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2" creationId="{05943C8F-3109-0570-0E30-57929786BBD8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3" creationId="{21EBEF08-F1C2-CE7F-2BD6-AD697B5EE272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4" creationId="{07BFF461-803E-F682-0980-65CF3F63CCB4}"/>
          </ac:spMkLst>
        </pc:spChg>
        <pc:spChg chg="add">
          <ac:chgData name="Likith Sunny" userId="c68093cf111cf7c8" providerId="LiveId" clId="{1FEDD85C-46C9-44E2-9528-C2BDF8BD51F4}" dt="2025-08-03T11:09:57.495" v="697"/>
          <ac:spMkLst>
            <pc:docMk/>
            <pc:sldMk cId="4263284024" sldId="347"/>
            <ac:spMk id="15" creationId="{E28E4B8E-CB8E-ADA5-FF32-9812FECEBFFC}"/>
          </ac:spMkLst>
        </pc:spChg>
        <pc:spChg chg="add del mod">
          <ac:chgData name="Likith Sunny" userId="c68093cf111cf7c8" providerId="LiveId" clId="{1FEDD85C-46C9-44E2-9528-C2BDF8BD51F4}" dt="2025-08-03T11:10:15.115" v="700" actId="478"/>
          <ac:spMkLst>
            <pc:docMk/>
            <pc:sldMk cId="4263284024" sldId="347"/>
            <ac:spMk id="16" creationId="{111C70BC-AA8E-6730-74DC-2E9FD89F0DCD}"/>
          </ac:spMkLst>
        </pc:spChg>
        <pc:spChg chg="add del mod">
          <ac:chgData name="Likith Sunny" userId="c68093cf111cf7c8" providerId="LiveId" clId="{1FEDD85C-46C9-44E2-9528-C2BDF8BD51F4}" dt="2025-08-03T11:10:30.930" v="707" actId="478"/>
          <ac:spMkLst>
            <pc:docMk/>
            <pc:sldMk cId="4263284024" sldId="347"/>
            <ac:spMk id="17" creationId="{88EE1B08-28A4-B668-7083-DB8D588A0C49}"/>
          </ac:spMkLst>
        </pc:spChg>
        <pc:spChg chg="add del mod">
          <ac:chgData name="Likith Sunny" userId="c68093cf111cf7c8" providerId="LiveId" clId="{1FEDD85C-46C9-44E2-9528-C2BDF8BD51F4}" dt="2025-08-03T11:11:33.751" v="727" actId="478"/>
          <ac:spMkLst>
            <pc:docMk/>
            <pc:sldMk cId="4263284024" sldId="347"/>
            <ac:spMk id="18" creationId="{BF16D6A6-FF31-CDDB-B7F1-6B274C40D98C}"/>
          </ac:spMkLst>
        </pc:spChg>
        <pc:picChg chg="add mod">
          <ac:chgData name="Likith Sunny" userId="c68093cf111cf7c8" providerId="LiveId" clId="{1FEDD85C-46C9-44E2-9528-C2BDF8BD51F4}" dt="2025-08-03T11:14:36.691" v="840" actId="14100"/>
          <ac:picMkLst>
            <pc:docMk/>
            <pc:sldMk cId="4263284024" sldId="347"/>
            <ac:picMk id="20" creationId="{45F34BB8-7E6F-D189-6052-4788DFF314F6}"/>
          </ac:picMkLst>
        </pc:picChg>
      </pc:sldChg>
      <pc:sldChg chg="addSp delSp modSp new mod">
        <pc:chgData name="Likith Sunny" userId="c68093cf111cf7c8" providerId="LiveId" clId="{1FEDD85C-46C9-44E2-9528-C2BDF8BD51F4}" dt="2025-08-03T15:40:28.322" v="3299" actId="20577"/>
        <pc:sldMkLst>
          <pc:docMk/>
          <pc:sldMk cId="3791349014" sldId="348"/>
        </pc:sldMkLst>
        <pc:spChg chg="del">
          <ac:chgData name="Likith Sunny" userId="c68093cf111cf7c8" providerId="LiveId" clId="{1FEDD85C-46C9-44E2-9528-C2BDF8BD51F4}" dt="2025-08-03T11:15:07.179" v="843" actId="478"/>
          <ac:spMkLst>
            <pc:docMk/>
            <pc:sldMk cId="3791349014" sldId="348"/>
            <ac:spMk id="2" creationId="{0169C5C6-C4C6-7843-AB67-7047FF78252D}"/>
          </ac:spMkLst>
        </pc:spChg>
        <pc:spChg chg="del">
          <ac:chgData name="Likith Sunny" userId="c68093cf111cf7c8" providerId="LiveId" clId="{1FEDD85C-46C9-44E2-9528-C2BDF8BD51F4}" dt="2025-08-03T11:15:05.459" v="842" actId="478"/>
          <ac:spMkLst>
            <pc:docMk/>
            <pc:sldMk cId="3791349014" sldId="348"/>
            <ac:spMk id="3" creationId="{ED8F2F61-4164-7246-7921-7964B0976716}"/>
          </ac:spMkLst>
        </pc:spChg>
        <pc:spChg chg="mod">
          <ac:chgData name="Likith Sunny" userId="c68093cf111cf7c8" providerId="LiveId" clId="{1FEDD85C-46C9-44E2-9528-C2BDF8BD51F4}" dt="2025-08-03T15:37:14.469" v="3227" actId="14100"/>
          <ac:spMkLst>
            <pc:docMk/>
            <pc:sldMk cId="3791349014" sldId="348"/>
            <ac:spMk id="4" creationId="{B709B558-1B12-421B-0344-CE56737F9F3D}"/>
          </ac:spMkLst>
        </pc:spChg>
        <pc:spChg chg="add del mod">
          <ac:chgData name="Likith Sunny" userId="c68093cf111cf7c8" providerId="LiveId" clId="{1FEDD85C-46C9-44E2-9528-C2BDF8BD51F4}" dt="2025-08-03T11:15:15.100" v="846"/>
          <ac:spMkLst>
            <pc:docMk/>
            <pc:sldMk cId="3791349014" sldId="348"/>
            <ac:spMk id="6" creationId="{7C12D9CC-4DDE-69DD-980B-7AFC785345F3}"/>
          </ac:spMkLst>
        </pc:spChg>
        <pc:spChg chg="add mod">
          <ac:chgData name="Likith Sunny" userId="c68093cf111cf7c8" providerId="LiveId" clId="{1FEDD85C-46C9-44E2-9528-C2BDF8BD51F4}" dt="2025-08-03T15:40:28.322" v="3299" actId="20577"/>
          <ac:spMkLst>
            <pc:docMk/>
            <pc:sldMk cId="3791349014" sldId="348"/>
            <ac:spMk id="7" creationId="{30986E10-BC2B-E4D1-28CB-DAACEC10E473}"/>
          </ac:spMkLst>
        </pc:spChg>
        <pc:spChg chg="add del mod">
          <ac:chgData name="Likith Sunny" userId="c68093cf111cf7c8" providerId="LiveId" clId="{1FEDD85C-46C9-44E2-9528-C2BDF8BD51F4}" dt="2025-08-03T11:15:57.501" v="857" actId="478"/>
          <ac:spMkLst>
            <pc:docMk/>
            <pc:sldMk cId="3791349014" sldId="348"/>
            <ac:spMk id="8" creationId="{9A068A28-D637-3E98-AD39-88C827E96B66}"/>
          </ac:spMkLst>
        </pc:spChg>
        <pc:spChg chg="add mod">
          <ac:chgData name="Likith Sunny" userId="c68093cf111cf7c8" providerId="LiveId" clId="{1FEDD85C-46C9-44E2-9528-C2BDF8BD51F4}" dt="2025-08-03T11:16:40.876" v="862" actId="20577"/>
          <ac:spMkLst>
            <pc:docMk/>
            <pc:sldMk cId="3791349014" sldId="348"/>
            <ac:spMk id="9" creationId="{4E716993-F16D-7BFF-37AE-CF7A72D2FC9D}"/>
          </ac:spMkLst>
        </pc:spChg>
        <pc:spChg chg="add">
          <ac:chgData name="Likith Sunny" userId="c68093cf111cf7c8" providerId="LiveId" clId="{1FEDD85C-46C9-44E2-9528-C2BDF8BD51F4}" dt="2025-08-03T11:16:19.576" v="860"/>
          <ac:spMkLst>
            <pc:docMk/>
            <pc:sldMk cId="3791349014" sldId="348"/>
            <ac:spMk id="10" creationId="{49F7CF6A-E9AD-0A3D-AEE1-77A132D3C53A}"/>
          </ac:spMkLst>
        </pc:spChg>
        <pc:spChg chg="add">
          <ac:chgData name="Likith Sunny" userId="c68093cf111cf7c8" providerId="LiveId" clId="{1FEDD85C-46C9-44E2-9528-C2BDF8BD51F4}" dt="2025-08-03T11:16:19.576" v="860"/>
          <ac:spMkLst>
            <pc:docMk/>
            <pc:sldMk cId="3791349014" sldId="348"/>
            <ac:spMk id="11" creationId="{8BD74240-6499-5A72-6C37-821F778F241F}"/>
          </ac:spMkLst>
        </pc:spChg>
        <pc:spChg chg="add">
          <ac:chgData name="Likith Sunny" userId="c68093cf111cf7c8" providerId="LiveId" clId="{1FEDD85C-46C9-44E2-9528-C2BDF8BD51F4}" dt="2025-08-03T11:16:19.576" v="860"/>
          <ac:spMkLst>
            <pc:docMk/>
            <pc:sldMk cId="3791349014" sldId="348"/>
            <ac:spMk id="12" creationId="{4BD778A3-9F7C-F62A-FD18-91E5C5A360E6}"/>
          </ac:spMkLst>
        </pc:spChg>
        <pc:spChg chg="add">
          <ac:chgData name="Likith Sunny" userId="c68093cf111cf7c8" providerId="LiveId" clId="{1FEDD85C-46C9-44E2-9528-C2BDF8BD51F4}" dt="2025-08-03T11:16:19.576" v="860"/>
          <ac:spMkLst>
            <pc:docMk/>
            <pc:sldMk cId="3791349014" sldId="348"/>
            <ac:spMk id="13" creationId="{E32768C6-7537-D20E-FBED-D836A99D2A85}"/>
          </ac:spMkLst>
        </pc:spChg>
        <pc:spChg chg="add del mod">
          <ac:chgData name="Likith Sunny" userId="c68093cf111cf7c8" providerId="LiveId" clId="{1FEDD85C-46C9-44E2-9528-C2BDF8BD51F4}" dt="2025-08-03T11:17:12.611" v="872"/>
          <ac:spMkLst>
            <pc:docMk/>
            <pc:sldMk cId="3791349014" sldId="348"/>
            <ac:spMk id="14" creationId="{C45195B5-726C-A136-1306-32DA204D4EAC}"/>
          </ac:spMkLst>
        </pc:spChg>
        <pc:spChg chg="add del mod">
          <ac:chgData name="Likith Sunny" userId="c68093cf111cf7c8" providerId="LiveId" clId="{1FEDD85C-46C9-44E2-9528-C2BDF8BD51F4}" dt="2025-08-03T11:17:28.030" v="875" actId="478"/>
          <ac:spMkLst>
            <pc:docMk/>
            <pc:sldMk cId="3791349014" sldId="348"/>
            <ac:spMk id="15" creationId="{C6D16709-A650-B3BC-D2C5-27497D868DA2}"/>
          </ac:spMkLst>
        </pc:spChg>
        <pc:picChg chg="add mod">
          <ac:chgData name="Likith Sunny" userId="c68093cf111cf7c8" providerId="LiveId" clId="{1FEDD85C-46C9-44E2-9528-C2BDF8BD51F4}" dt="2025-08-03T11:20:37.358" v="1008" actId="14100"/>
          <ac:picMkLst>
            <pc:docMk/>
            <pc:sldMk cId="3791349014" sldId="348"/>
            <ac:picMk id="17" creationId="{7DEAA11D-C5C6-DACF-E8E2-D262258AC0EA}"/>
          </ac:picMkLst>
        </pc:picChg>
      </pc:sldChg>
      <pc:sldChg chg="addSp delSp modSp new mod ord">
        <pc:chgData name="Likith Sunny" userId="c68093cf111cf7c8" providerId="LiveId" clId="{1FEDD85C-46C9-44E2-9528-C2BDF8BD51F4}" dt="2025-08-03T13:41:38.684" v="2544"/>
        <pc:sldMkLst>
          <pc:docMk/>
          <pc:sldMk cId="1396040346" sldId="349"/>
        </pc:sldMkLst>
        <pc:spChg chg="del">
          <ac:chgData name="Likith Sunny" userId="c68093cf111cf7c8" providerId="LiveId" clId="{1FEDD85C-46C9-44E2-9528-C2BDF8BD51F4}" dt="2025-08-03T12:57:02.377" v="1014" actId="478"/>
          <ac:spMkLst>
            <pc:docMk/>
            <pc:sldMk cId="1396040346" sldId="349"/>
            <ac:spMk id="2" creationId="{688CE582-680B-EA54-E613-67621875218F}"/>
          </ac:spMkLst>
        </pc:spChg>
        <pc:spChg chg="del">
          <ac:chgData name="Likith Sunny" userId="c68093cf111cf7c8" providerId="LiveId" clId="{1FEDD85C-46C9-44E2-9528-C2BDF8BD51F4}" dt="2025-08-03T12:56:44.329" v="1013" actId="478"/>
          <ac:spMkLst>
            <pc:docMk/>
            <pc:sldMk cId="1396040346" sldId="349"/>
            <ac:spMk id="3" creationId="{4664E4E6-E965-447F-023C-7CA06EE0DB56}"/>
          </ac:spMkLst>
        </pc:spChg>
        <pc:spChg chg="mod">
          <ac:chgData name="Likith Sunny" userId="c68093cf111cf7c8" providerId="LiveId" clId="{1FEDD85C-46C9-44E2-9528-C2BDF8BD51F4}" dt="2025-08-03T13:00:44.696" v="1133" actId="313"/>
          <ac:spMkLst>
            <pc:docMk/>
            <pc:sldMk cId="1396040346" sldId="349"/>
            <ac:spMk id="4" creationId="{3F6AFD4B-97AA-6FBA-00B4-2ACB01C9D7A9}"/>
          </ac:spMkLst>
        </pc:spChg>
        <pc:spChg chg="add del mod">
          <ac:chgData name="Likith Sunny" userId="c68093cf111cf7c8" providerId="LiveId" clId="{1FEDD85C-46C9-44E2-9528-C2BDF8BD51F4}" dt="2025-08-03T12:57:29.413" v="1023"/>
          <ac:spMkLst>
            <pc:docMk/>
            <pc:sldMk cId="1396040346" sldId="349"/>
            <ac:spMk id="6" creationId="{5458E6D2-762F-2AAD-FFDD-C98EF0FD43CE}"/>
          </ac:spMkLst>
        </pc:spChg>
        <pc:spChg chg="add del mod">
          <ac:chgData name="Likith Sunny" userId="c68093cf111cf7c8" providerId="LiveId" clId="{1FEDD85C-46C9-44E2-9528-C2BDF8BD51F4}" dt="2025-08-03T12:57:29.410" v="1021" actId="478"/>
          <ac:spMkLst>
            <pc:docMk/>
            <pc:sldMk cId="1396040346" sldId="349"/>
            <ac:spMk id="7" creationId="{2524388F-794A-5741-D0D4-B16FB3CC1D38}"/>
          </ac:spMkLst>
        </pc:spChg>
        <pc:spChg chg="add mod">
          <ac:chgData name="Likith Sunny" userId="c68093cf111cf7c8" providerId="LiveId" clId="{1FEDD85C-46C9-44E2-9528-C2BDF8BD51F4}" dt="2025-08-03T12:57:23.443" v="1019"/>
          <ac:spMkLst>
            <pc:docMk/>
            <pc:sldMk cId="1396040346" sldId="349"/>
            <ac:spMk id="8" creationId="{6BBE6AF6-6A7C-EDB3-C3E8-ABD112DFB3AC}"/>
          </ac:spMkLst>
        </pc:spChg>
        <pc:spChg chg="add mod">
          <ac:chgData name="Likith Sunny" userId="c68093cf111cf7c8" providerId="LiveId" clId="{1FEDD85C-46C9-44E2-9528-C2BDF8BD51F4}" dt="2025-08-03T12:59:57.853" v="1050" actId="14100"/>
          <ac:spMkLst>
            <pc:docMk/>
            <pc:sldMk cId="1396040346" sldId="349"/>
            <ac:spMk id="10" creationId="{D5A23F9A-9655-C0E4-3E22-82115D2F2066}"/>
          </ac:spMkLst>
        </pc:spChg>
        <pc:spChg chg="add del mod">
          <ac:chgData name="Likith Sunny" userId="c68093cf111cf7c8" providerId="LiveId" clId="{1FEDD85C-46C9-44E2-9528-C2BDF8BD51F4}" dt="2025-08-03T12:57:55.538" v="1030" actId="478"/>
          <ac:spMkLst>
            <pc:docMk/>
            <pc:sldMk cId="1396040346" sldId="349"/>
            <ac:spMk id="11" creationId="{29925806-2CFD-AC89-76AE-3D29F13FD8EA}"/>
          </ac:spMkLst>
        </pc:spChg>
        <pc:spChg chg="add del mod">
          <ac:chgData name="Likith Sunny" userId="c68093cf111cf7c8" providerId="LiveId" clId="{1FEDD85C-46C9-44E2-9528-C2BDF8BD51F4}" dt="2025-08-03T12:58:25.066" v="1035" actId="478"/>
          <ac:spMkLst>
            <pc:docMk/>
            <pc:sldMk cId="1396040346" sldId="349"/>
            <ac:spMk id="12" creationId="{F559D8EF-A977-4051-6970-516D90A9960C}"/>
          </ac:spMkLst>
        </pc:spChg>
        <pc:spChg chg="add del mod">
          <ac:chgData name="Likith Sunny" userId="c68093cf111cf7c8" providerId="LiveId" clId="{1FEDD85C-46C9-44E2-9528-C2BDF8BD51F4}" dt="2025-08-03T12:59:27.050" v="1045" actId="478"/>
          <ac:spMkLst>
            <pc:docMk/>
            <pc:sldMk cId="1396040346" sldId="349"/>
            <ac:spMk id="13" creationId="{3FD1409D-7208-B384-32BD-483CD7601C72}"/>
          </ac:spMkLst>
        </pc:spChg>
        <pc:picChg chg="add mod">
          <ac:chgData name="Likith Sunny" userId="c68093cf111cf7c8" providerId="LiveId" clId="{1FEDD85C-46C9-44E2-9528-C2BDF8BD51F4}" dt="2025-08-03T13:02:36.616" v="1146" actId="14100"/>
          <ac:picMkLst>
            <pc:docMk/>
            <pc:sldMk cId="1396040346" sldId="349"/>
            <ac:picMk id="15" creationId="{727C0EA0-7077-1F35-34E9-48BDE53B2E7B}"/>
          </ac:picMkLst>
        </pc:picChg>
      </pc:sldChg>
      <pc:sldChg chg="addSp delSp modSp new mod">
        <pc:chgData name="Likith Sunny" userId="c68093cf111cf7c8" providerId="LiveId" clId="{1FEDD85C-46C9-44E2-9528-C2BDF8BD51F4}" dt="2025-08-03T13:25:11.597" v="1815" actId="20577"/>
        <pc:sldMkLst>
          <pc:docMk/>
          <pc:sldMk cId="3201063774" sldId="350"/>
        </pc:sldMkLst>
        <pc:spChg chg="del">
          <ac:chgData name="Likith Sunny" userId="c68093cf111cf7c8" providerId="LiveId" clId="{1FEDD85C-46C9-44E2-9528-C2BDF8BD51F4}" dt="2025-08-03T13:06:52.277" v="1171" actId="478"/>
          <ac:spMkLst>
            <pc:docMk/>
            <pc:sldMk cId="3201063774" sldId="350"/>
            <ac:spMk id="2" creationId="{10C6E4BC-892B-76B5-ABD2-9D403C03F9FD}"/>
          </ac:spMkLst>
        </pc:spChg>
        <pc:spChg chg="mod">
          <ac:chgData name="Likith Sunny" userId="c68093cf111cf7c8" providerId="LiveId" clId="{1FEDD85C-46C9-44E2-9528-C2BDF8BD51F4}" dt="2025-08-03T13:11:53.713" v="1521" actId="20577"/>
          <ac:spMkLst>
            <pc:docMk/>
            <pc:sldMk cId="3201063774" sldId="350"/>
            <ac:spMk id="3" creationId="{3C8ADE32-7C9E-EC5E-943E-C5AF21E7B9EF}"/>
          </ac:spMkLst>
        </pc:spChg>
        <pc:spChg chg="mod">
          <ac:chgData name="Likith Sunny" userId="c68093cf111cf7c8" providerId="LiveId" clId="{1FEDD85C-46C9-44E2-9528-C2BDF8BD51F4}" dt="2025-08-03T13:14:54.954" v="1592" actId="313"/>
          <ac:spMkLst>
            <pc:docMk/>
            <pc:sldMk cId="3201063774" sldId="350"/>
            <ac:spMk id="4" creationId="{35F69345-C951-8E41-71E5-72E1B750EEC0}"/>
          </ac:spMkLst>
        </pc:spChg>
        <pc:spChg chg="add del mod">
          <ac:chgData name="Likith Sunny" userId="c68093cf111cf7c8" providerId="LiveId" clId="{1FEDD85C-46C9-44E2-9528-C2BDF8BD51F4}" dt="2025-08-03T13:13:22.917" v="1527"/>
          <ac:spMkLst>
            <pc:docMk/>
            <pc:sldMk cId="3201063774" sldId="350"/>
            <ac:spMk id="8" creationId="{46CCCE5F-F433-CAA2-BF2F-3DF150E1837D}"/>
          </ac:spMkLst>
        </pc:spChg>
        <pc:spChg chg="add del mod">
          <ac:chgData name="Likith Sunny" userId="c68093cf111cf7c8" providerId="LiveId" clId="{1FEDD85C-46C9-44E2-9528-C2BDF8BD51F4}" dt="2025-08-03T13:13:22.914" v="1525" actId="478"/>
          <ac:spMkLst>
            <pc:docMk/>
            <pc:sldMk cId="3201063774" sldId="350"/>
            <ac:spMk id="13" creationId="{EAEAE3DB-78BD-FF87-71A7-F179A0599009}"/>
          </ac:spMkLst>
        </pc:spChg>
        <pc:spChg chg="add del mod">
          <ac:chgData name="Likith Sunny" userId="c68093cf111cf7c8" providerId="LiveId" clId="{1FEDD85C-46C9-44E2-9528-C2BDF8BD51F4}" dt="2025-08-03T13:13:49.061" v="1535"/>
          <ac:spMkLst>
            <pc:docMk/>
            <pc:sldMk cId="3201063774" sldId="350"/>
            <ac:spMk id="14" creationId="{7E6F943F-440E-8346-8334-09585D96BC62}"/>
          </ac:spMkLst>
        </pc:spChg>
        <pc:spChg chg="add mod">
          <ac:chgData name="Likith Sunny" userId="c68093cf111cf7c8" providerId="LiveId" clId="{1FEDD85C-46C9-44E2-9528-C2BDF8BD51F4}" dt="2025-08-03T13:25:11.597" v="1815" actId="20577"/>
          <ac:spMkLst>
            <pc:docMk/>
            <pc:sldMk cId="3201063774" sldId="350"/>
            <ac:spMk id="15" creationId="{F3B87F37-1FAF-436B-2C78-2A64346471D2}"/>
          </ac:spMkLst>
        </pc:spChg>
        <pc:picChg chg="add mod">
          <ac:chgData name="Likith Sunny" userId="c68093cf111cf7c8" providerId="LiveId" clId="{1FEDD85C-46C9-44E2-9528-C2BDF8BD51F4}" dt="2025-08-03T13:11:34.667" v="1519" actId="1076"/>
          <ac:picMkLst>
            <pc:docMk/>
            <pc:sldMk cId="3201063774" sldId="350"/>
            <ac:picMk id="7" creationId="{56B3CFEC-3FE5-5844-1BEA-6027A78BAFC7}"/>
          </ac:picMkLst>
        </pc:picChg>
        <pc:picChg chg="add del mod">
          <ac:chgData name="Likith Sunny" userId="c68093cf111cf7c8" providerId="LiveId" clId="{1FEDD85C-46C9-44E2-9528-C2BDF8BD51F4}" dt="2025-08-03T13:10:45.069" v="1507" actId="21"/>
          <ac:picMkLst>
            <pc:docMk/>
            <pc:sldMk cId="3201063774" sldId="350"/>
            <ac:picMk id="10" creationId="{C0FCF3A1-4D11-AE60-4A52-BDB41444D861}"/>
          </ac:picMkLst>
        </pc:picChg>
        <pc:picChg chg="add mod">
          <ac:chgData name="Likith Sunny" userId="c68093cf111cf7c8" providerId="LiveId" clId="{1FEDD85C-46C9-44E2-9528-C2BDF8BD51F4}" dt="2025-08-03T13:11:39.801" v="1520" actId="14100"/>
          <ac:picMkLst>
            <pc:docMk/>
            <pc:sldMk cId="3201063774" sldId="350"/>
            <ac:picMk id="12" creationId="{5465EBB8-4658-3991-155A-608471AEA9E2}"/>
          </ac:picMkLst>
        </pc:picChg>
      </pc:sldChg>
      <pc:sldChg chg="addSp delSp modSp new mod">
        <pc:chgData name="Likith Sunny" userId="c68093cf111cf7c8" providerId="LiveId" clId="{1FEDD85C-46C9-44E2-9528-C2BDF8BD51F4}" dt="2025-08-03T13:36:17.135" v="2490" actId="313"/>
        <pc:sldMkLst>
          <pc:docMk/>
          <pc:sldMk cId="25559066" sldId="351"/>
        </pc:sldMkLst>
        <pc:spChg chg="del">
          <ac:chgData name="Likith Sunny" userId="c68093cf111cf7c8" providerId="LiveId" clId="{1FEDD85C-46C9-44E2-9528-C2BDF8BD51F4}" dt="2025-08-03T13:15:48.570" v="1597" actId="478"/>
          <ac:spMkLst>
            <pc:docMk/>
            <pc:sldMk cId="25559066" sldId="351"/>
            <ac:spMk id="2" creationId="{91667CD8-442D-173C-B150-A974B5021712}"/>
          </ac:spMkLst>
        </pc:spChg>
        <pc:spChg chg="del">
          <ac:chgData name="Likith Sunny" userId="c68093cf111cf7c8" providerId="LiveId" clId="{1FEDD85C-46C9-44E2-9528-C2BDF8BD51F4}" dt="2025-08-03T13:15:36.269" v="1595" actId="478"/>
          <ac:spMkLst>
            <pc:docMk/>
            <pc:sldMk cId="25559066" sldId="351"/>
            <ac:spMk id="3" creationId="{BB6705B7-A84B-7024-3ABE-9CE408419978}"/>
          </ac:spMkLst>
        </pc:spChg>
        <pc:spChg chg="mod">
          <ac:chgData name="Likith Sunny" userId="c68093cf111cf7c8" providerId="LiveId" clId="{1FEDD85C-46C9-44E2-9528-C2BDF8BD51F4}" dt="2025-08-03T13:36:17.135" v="2490" actId="313"/>
          <ac:spMkLst>
            <pc:docMk/>
            <pc:sldMk cId="25559066" sldId="351"/>
            <ac:spMk id="4" creationId="{F9EC6DEE-FE56-F60B-E6C7-E9E7464E7B01}"/>
          </ac:spMkLst>
        </pc:spChg>
        <pc:spChg chg="add del mod">
          <ac:chgData name="Likith Sunny" userId="c68093cf111cf7c8" providerId="LiveId" clId="{1FEDD85C-46C9-44E2-9528-C2BDF8BD51F4}" dt="2025-08-03T13:15:48.582" v="1599"/>
          <ac:spMkLst>
            <pc:docMk/>
            <pc:sldMk cId="25559066" sldId="351"/>
            <ac:spMk id="6" creationId="{29052786-10D5-24E2-7DC3-4DA28481C47E}"/>
          </ac:spMkLst>
        </pc:spChg>
        <pc:spChg chg="add mod">
          <ac:chgData name="Likith Sunny" userId="c68093cf111cf7c8" providerId="LiveId" clId="{1FEDD85C-46C9-44E2-9528-C2BDF8BD51F4}" dt="2025-08-03T13:36:13.328" v="2486" actId="20577"/>
          <ac:spMkLst>
            <pc:docMk/>
            <pc:sldMk cId="25559066" sldId="351"/>
            <ac:spMk id="7" creationId="{240DE2A5-6261-0C7A-68AD-C9BB4D7B6CFA}"/>
          </ac:spMkLst>
        </pc:spChg>
        <pc:picChg chg="add mod">
          <ac:chgData name="Likith Sunny" userId="c68093cf111cf7c8" providerId="LiveId" clId="{1FEDD85C-46C9-44E2-9528-C2BDF8BD51F4}" dt="2025-08-03T13:30:33.052" v="2155" actId="14100"/>
          <ac:picMkLst>
            <pc:docMk/>
            <pc:sldMk cId="25559066" sldId="351"/>
            <ac:picMk id="9" creationId="{01ECAB1C-B25B-798C-DDE3-60BAC2C5CA36}"/>
          </ac:picMkLst>
        </pc:picChg>
        <pc:picChg chg="add mod">
          <ac:chgData name="Likith Sunny" userId="c68093cf111cf7c8" providerId="LiveId" clId="{1FEDD85C-46C9-44E2-9528-C2BDF8BD51F4}" dt="2025-08-03T13:30:43.839" v="2159" actId="14100"/>
          <ac:picMkLst>
            <pc:docMk/>
            <pc:sldMk cId="25559066" sldId="351"/>
            <ac:picMk id="11" creationId="{D2781F5B-E86F-0F95-8265-463267A5302C}"/>
          </ac:picMkLst>
        </pc:picChg>
      </pc:sldChg>
      <pc:sldChg chg="addSp delSp modSp new mod">
        <pc:chgData name="Likith Sunny" userId="c68093cf111cf7c8" providerId="LiveId" clId="{1FEDD85C-46C9-44E2-9528-C2BDF8BD51F4}" dt="2025-08-03T13:41:28.985" v="2540" actId="20577"/>
        <pc:sldMkLst>
          <pc:docMk/>
          <pc:sldMk cId="4018690029" sldId="352"/>
        </pc:sldMkLst>
        <pc:spChg chg="del mod">
          <ac:chgData name="Likith Sunny" userId="c68093cf111cf7c8" providerId="LiveId" clId="{1FEDD85C-46C9-44E2-9528-C2BDF8BD51F4}" dt="2025-08-03T13:38:58.743" v="2501" actId="478"/>
          <ac:spMkLst>
            <pc:docMk/>
            <pc:sldMk cId="4018690029" sldId="352"/>
            <ac:spMk id="2" creationId="{E9F87E62-DA68-EE2D-0784-E4EB93462B38}"/>
          </ac:spMkLst>
        </pc:spChg>
        <pc:spChg chg="mod">
          <ac:chgData name="Likith Sunny" userId="c68093cf111cf7c8" providerId="LiveId" clId="{1FEDD85C-46C9-44E2-9528-C2BDF8BD51F4}" dt="2025-08-03T13:39:38.247" v="2512" actId="14100"/>
          <ac:spMkLst>
            <pc:docMk/>
            <pc:sldMk cId="4018690029" sldId="352"/>
            <ac:spMk id="3" creationId="{2E96B42D-AE0F-8023-BD21-1832D65AB8FE}"/>
          </ac:spMkLst>
        </pc:spChg>
        <pc:spChg chg="mod">
          <ac:chgData name="Likith Sunny" userId="c68093cf111cf7c8" providerId="LiveId" clId="{1FEDD85C-46C9-44E2-9528-C2BDF8BD51F4}" dt="2025-08-03T13:40:48.765" v="2528"/>
          <ac:spMkLst>
            <pc:docMk/>
            <pc:sldMk cId="4018690029" sldId="352"/>
            <ac:spMk id="4" creationId="{4900895E-6634-966E-644C-CE687DD9491B}"/>
          </ac:spMkLst>
        </pc:spChg>
        <pc:spChg chg="add del mod">
          <ac:chgData name="Likith Sunny" userId="c68093cf111cf7c8" providerId="LiveId" clId="{1FEDD85C-46C9-44E2-9528-C2BDF8BD51F4}" dt="2025-08-03T13:40:00.191" v="2516"/>
          <ac:spMkLst>
            <pc:docMk/>
            <pc:sldMk cId="4018690029" sldId="352"/>
            <ac:spMk id="8" creationId="{FE5C9B45-20A0-7679-5B57-B2B1126912FF}"/>
          </ac:spMkLst>
        </pc:spChg>
        <pc:spChg chg="add mod">
          <ac:chgData name="Likith Sunny" userId="c68093cf111cf7c8" providerId="LiveId" clId="{1FEDD85C-46C9-44E2-9528-C2BDF8BD51F4}" dt="2025-08-03T13:41:28.985" v="2540" actId="20577"/>
          <ac:spMkLst>
            <pc:docMk/>
            <pc:sldMk cId="4018690029" sldId="352"/>
            <ac:spMk id="9" creationId="{56989EA8-F0C6-6C63-6FF1-C34CDCC69894}"/>
          </ac:spMkLst>
        </pc:spChg>
        <pc:spChg chg="add del mod">
          <ac:chgData name="Likith Sunny" userId="c68093cf111cf7c8" providerId="LiveId" clId="{1FEDD85C-46C9-44E2-9528-C2BDF8BD51F4}" dt="2025-08-03T13:40:00.207" v="2518"/>
          <ac:spMkLst>
            <pc:docMk/>
            <pc:sldMk cId="4018690029" sldId="352"/>
            <ac:spMk id="10" creationId="{ACC77E6A-091A-81D8-9BB9-DAD6B70C43A1}"/>
          </ac:spMkLst>
        </pc:spChg>
        <pc:picChg chg="add del mod">
          <ac:chgData name="Likith Sunny" userId="c68093cf111cf7c8" providerId="LiveId" clId="{1FEDD85C-46C9-44E2-9528-C2BDF8BD51F4}" dt="2025-08-03T13:40:00.191" v="2514" actId="478"/>
          <ac:picMkLst>
            <pc:docMk/>
            <pc:sldMk cId="4018690029" sldId="352"/>
            <ac:picMk id="7" creationId="{C3890E73-4A2C-C36B-A0A3-C02A9F764A7B}"/>
          </ac:picMkLst>
        </pc:picChg>
        <pc:picChg chg="add del mod">
          <ac:chgData name="Likith Sunny" userId="c68093cf111cf7c8" providerId="LiveId" clId="{1FEDD85C-46C9-44E2-9528-C2BDF8BD51F4}" dt="2025-08-03T13:40:30.497" v="2522" actId="478"/>
          <ac:picMkLst>
            <pc:docMk/>
            <pc:sldMk cId="4018690029" sldId="352"/>
            <ac:picMk id="12" creationId="{7BB7FEF6-C080-8808-149F-916DA8508A68}"/>
          </ac:picMkLst>
        </pc:picChg>
        <pc:picChg chg="add mod">
          <ac:chgData name="Likith Sunny" userId="c68093cf111cf7c8" providerId="LiveId" clId="{1FEDD85C-46C9-44E2-9528-C2BDF8BD51F4}" dt="2025-08-03T13:40:39.220" v="2527" actId="1076"/>
          <ac:picMkLst>
            <pc:docMk/>
            <pc:sldMk cId="4018690029" sldId="352"/>
            <ac:picMk id="14" creationId="{D25110B0-09CB-3159-BE95-250429E01391}"/>
          </ac:picMkLst>
        </pc:picChg>
      </pc:sldChg>
      <pc:sldChg chg="addSp delSp modSp new mod">
        <pc:chgData name="Likith Sunny" userId="c68093cf111cf7c8" providerId="LiveId" clId="{1FEDD85C-46C9-44E2-9528-C2BDF8BD51F4}" dt="2025-08-03T15:42:53.771" v="3302" actId="2"/>
        <pc:sldMkLst>
          <pc:docMk/>
          <pc:sldMk cId="1849036533" sldId="353"/>
        </pc:sldMkLst>
        <pc:spChg chg="del">
          <ac:chgData name="Likith Sunny" userId="c68093cf111cf7c8" providerId="LiveId" clId="{1FEDD85C-46C9-44E2-9528-C2BDF8BD51F4}" dt="2025-08-03T13:43:06.306" v="2552" actId="478"/>
          <ac:spMkLst>
            <pc:docMk/>
            <pc:sldMk cId="1849036533" sldId="353"/>
            <ac:spMk id="2" creationId="{A5594F29-D473-6B34-58EE-4D9118F86691}"/>
          </ac:spMkLst>
        </pc:spChg>
        <pc:spChg chg="mod">
          <ac:chgData name="Likith Sunny" userId="c68093cf111cf7c8" providerId="LiveId" clId="{1FEDD85C-46C9-44E2-9528-C2BDF8BD51F4}" dt="2025-08-03T13:43:03.365" v="2551" actId="20577"/>
          <ac:spMkLst>
            <pc:docMk/>
            <pc:sldMk cId="1849036533" sldId="353"/>
            <ac:spMk id="3" creationId="{4D049345-B17A-9D26-DB33-347E99FC2F1C}"/>
          </ac:spMkLst>
        </pc:spChg>
        <pc:spChg chg="mod">
          <ac:chgData name="Likith Sunny" userId="c68093cf111cf7c8" providerId="LiveId" clId="{1FEDD85C-46C9-44E2-9528-C2BDF8BD51F4}" dt="2025-08-03T13:43:35.189" v="2560"/>
          <ac:spMkLst>
            <pc:docMk/>
            <pc:sldMk cId="1849036533" sldId="353"/>
            <ac:spMk id="4" creationId="{BDDCE213-1EA7-989E-ABAF-011910F93AAC}"/>
          </ac:spMkLst>
        </pc:spChg>
        <pc:spChg chg="add del mod">
          <ac:chgData name="Likith Sunny" userId="c68093cf111cf7c8" providerId="LiveId" clId="{1FEDD85C-46C9-44E2-9528-C2BDF8BD51F4}" dt="2025-08-03T13:43:47.016" v="2562"/>
          <ac:spMkLst>
            <pc:docMk/>
            <pc:sldMk cId="1849036533" sldId="353"/>
            <ac:spMk id="7" creationId="{CEA86640-404D-1D90-127F-2085282D03F0}"/>
          </ac:spMkLst>
        </pc:spChg>
        <pc:spChg chg="add del mod">
          <ac:chgData name="Likith Sunny" userId="c68093cf111cf7c8" providerId="LiveId" clId="{1FEDD85C-46C9-44E2-9528-C2BDF8BD51F4}" dt="2025-08-03T13:44:18.170" v="2572"/>
          <ac:spMkLst>
            <pc:docMk/>
            <pc:sldMk cId="1849036533" sldId="353"/>
            <ac:spMk id="10" creationId="{77717F63-F19E-5EEA-1E2F-587772422793}"/>
          </ac:spMkLst>
        </pc:spChg>
        <pc:spChg chg="add">
          <ac:chgData name="Likith Sunny" userId="c68093cf111cf7c8" providerId="LiveId" clId="{1FEDD85C-46C9-44E2-9528-C2BDF8BD51F4}" dt="2025-08-03T13:43:57.479" v="2565"/>
          <ac:spMkLst>
            <pc:docMk/>
            <pc:sldMk cId="1849036533" sldId="353"/>
            <ac:spMk id="11" creationId="{C0656401-8754-7CB4-458A-AE3BE09350A1}"/>
          </ac:spMkLst>
        </pc:spChg>
        <pc:spChg chg="add">
          <ac:chgData name="Likith Sunny" userId="c68093cf111cf7c8" providerId="LiveId" clId="{1FEDD85C-46C9-44E2-9528-C2BDF8BD51F4}" dt="2025-08-03T13:43:57.479" v="2565"/>
          <ac:spMkLst>
            <pc:docMk/>
            <pc:sldMk cId="1849036533" sldId="353"/>
            <ac:spMk id="12" creationId="{A7E3C717-D8C7-8A68-32A7-000D8EBF4790}"/>
          </ac:spMkLst>
        </pc:spChg>
        <pc:spChg chg="add">
          <ac:chgData name="Likith Sunny" userId="c68093cf111cf7c8" providerId="LiveId" clId="{1FEDD85C-46C9-44E2-9528-C2BDF8BD51F4}" dt="2025-08-03T13:43:57.479" v="2565"/>
          <ac:spMkLst>
            <pc:docMk/>
            <pc:sldMk cId="1849036533" sldId="353"/>
            <ac:spMk id="13" creationId="{E2B99903-3F64-E34A-48EF-403C387D84BF}"/>
          </ac:spMkLst>
        </pc:spChg>
        <pc:spChg chg="add">
          <ac:chgData name="Likith Sunny" userId="c68093cf111cf7c8" providerId="LiveId" clId="{1FEDD85C-46C9-44E2-9528-C2BDF8BD51F4}" dt="2025-08-03T13:43:57.479" v="2565"/>
          <ac:spMkLst>
            <pc:docMk/>
            <pc:sldMk cId="1849036533" sldId="353"/>
            <ac:spMk id="14" creationId="{07D26530-4135-3B84-F952-2331040048CA}"/>
          </ac:spMkLst>
        </pc:spChg>
        <pc:spChg chg="add">
          <ac:chgData name="Likith Sunny" userId="c68093cf111cf7c8" providerId="LiveId" clId="{1FEDD85C-46C9-44E2-9528-C2BDF8BD51F4}" dt="2025-08-03T13:43:57.479" v="2565"/>
          <ac:spMkLst>
            <pc:docMk/>
            <pc:sldMk cId="1849036533" sldId="353"/>
            <ac:spMk id="15" creationId="{B879C9E7-A178-0E71-5E2F-A2BEFAF6E241}"/>
          </ac:spMkLst>
        </pc:spChg>
        <pc:spChg chg="add mod">
          <ac:chgData name="Likith Sunny" userId="c68093cf111cf7c8" providerId="LiveId" clId="{1FEDD85C-46C9-44E2-9528-C2BDF8BD51F4}" dt="2025-08-03T15:42:53.771" v="3302" actId="2"/>
          <ac:spMkLst>
            <pc:docMk/>
            <pc:sldMk cId="1849036533" sldId="353"/>
            <ac:spMk id="16" creationId="{EE115F3C-643E-A548-8818-A7B3754CB1C3}"/>
          </ac:spMkLst>
        </pc:spChg>
        <pc:spChg chg="add del mod">
          <ac:chgData name="Likith Sunny" userId="c68093cf111cf7c8" providerId="LiveId" clId="{1FEDD85C-46C9-44E2-9528-C2BDF8BD51F4}" dt="2025-08-03T13:44:18.170" v="2570" actId="478"/>
          <ac:spMkLst>
            <pc:docMk/>
            <pc:sldMk cId="1849036533" sldId="353"/>
            <ac:spMk id="17" creationId="{3B4D3278-3DB9-5DA7-ACDB-E698274AE960}"/>
          </ac:spMkLst>
        </pc:spChg>
        <pc:picChg chg="add mod">
          <ac:chgData name="Likith Sunny" userId="c68093cf111cf7c8" providerId="LiveId" clId="{1FEDD85C-46C9-44E2-9528-C2BDF8BD51F4}" dt="2025-08-03T13:48:02.780" v="2587" actId="14100"/>
          <ac:picMkLst>
            <pc:docMk/>
            <pc:sldMk cId="1849036533" sldId="353"/>
            <ac:picMk id="9" creationId="{C41D5ED5-5295-1A99-17EB-9238FC714FD3}"/>
          </ac:picMkLst>
        </pc:picChg>
      </pc:sldChg>
      <pc:sldChg chg="addSp delSp modSp new mod">
        <pc:chgData name="Likith Sunny" userId="c68093cf111cf7c8" providerId="LiveId" clId="{1FEDD85C-46C9-44E2-9528-C2BDF8BD51F4}" dt="2025-08-03T15:43:33.579" v="3305" actId="2"/>
        <pc:sldMkLst>
          <pc:docMk/>
          <pc:sldMk cId="3828231691" sldId="354"/>
        </pc:sldMkLst>
        <pc:spChg chg="del">
          <ac:chgData name="Likith Sunny" userId="c68093cf111cf7c8" providerId="LiveId" clId="{1FEDD85C-46C9-44E2-9528-C2BDF8BD51F4}" dt="2025-08-03T13:48:56.726" v="2592"/>
          <ac:spMkLst>
            <pc:docMk/>
            <pc:sldMk cId="3828231691" sldId="354"/>
            <ac:spMk id="2" creationId="{EBD2F920-3C5B-03F6-8E77-6F60FE576E4F}"/>
          </ac:spMkLst>
        </pc:spChg>
        <pc:spChg chg="mod">
          <ac:chgData name="Likith Sunny" userId="c68093cf111cf7c8" providerId="LiveId" clId="{1FEDD85C-46C9-44E2-9528-C2BDF8BD51F4}" dt="2025-08-03T13:48:42.644" v="2591" actId="20577"/>
          <ac:spMkLst>
            <pc:docMk/>
            <pc:sldMk cId="3828231691" sldId="354"/>
            <ac:spMk id="3" creationId="{86FBDEB5-590A-B356-E7EE-0FD55DE6A4CB}"/>
          </ac:spMkLst>
        </pc:spChg>
        <pc:spChg chg="mod">
          <ac:chgData name="Likith Sunny" userId="c68093cf111cf7c8" providerId="LiveId" clId="{1FEDD85C-46C9-44E2-9528-C2BDF8BD51F4}" dt="2025-08-03T13:49:40.184" v="2602"/>
          <ac:spMkLst>
            <pc:docMk/>
            <pc:sldMk cId="3828231691" sldId="354"/>
            <ac:spMk id="4" creationId="{E08C6D99-F8AD-8DA1-EA16-3225F925A5C0}"/>
          </ac:spMkLst>
        </pc:spChg>
        <pc:spChg chg="add mod">
          <ac:chgData name="Likith Sunny" userId="c68093cf111cf7c8" providerId="LiveId" clId="{1FEDD85C-46C9-44E2-9528-C2BDF8BD51F4}" dt="2025-08-03T15:43:33.579" v="3305" actId="2"/>
          <ac:spMkLst>
            <pc:docMk/>
            <pc:sldMk cId="3828231691" sldId="354"/>
            <ac:spMk id="6" creationId="{DB3BF72D-C37B-DEF6-B74E-6CF420552A0E}"/>
          </ac:spMkLst>
        </pc:spChg>
        <pc:picChg chg="add mod">
          <ac:chgData name="Likith Sunny" userId="c68093cf111cf7c8" providerId="LiveId" clId="{1FEDD85C-46C9-44E2-9528-C2BDF8BD51F4}" dt="2025-08-03T13:50:54.595" v="2619" actId="14100"/>
          <ac:picMkLst>
            <pc:docMk/>
            <pc:sldMk cId="3828231691" sldId="354"/>
            <ac:picMk id="8" creationId="{75EEA7D1-9C13-AE31-326B-F014A87BCBDF}"/>
          </ac:picMkLst>
        </pc:picChg>
      </pc:sldChg>
      <pc:sldChg chg="addSp delSp modSp new mod">
        <pc:chgData name="Likith Sunny" userId="c68093cf111cf7c8" providerId="LiveId" clId="{1FEDD85C-46C9-44E2-9528-C2BDF8BD51F4}" dt="2025-08-03T14:03:38.055" v="2705"/>
        <pc:sldMkLst>
          <pc:docMk/>
          <pc:sldMk cId="3332754606" sldId="355"/>
        </pc:sldMkLst>
        <pc:spChg chg="mod">
          <ac:chgData name="Likith Sunny" userId="c68093cf111cf7c8" providerId="LiveId" clId="{1FEDD85C-46C9-44E2-9528-C2BDF8BD51F4}" dt="2025-08-03T13:56:42.882" v="2684" actId="20577"/>
          <ac:spMkLst>
            <pc:docMk/>
            <pc:sldMk cId="3332754606" sldId="355"/>
            <ac:spMk id="2" creationId="{A00B0823-EBDD-1C0E-6B7C-C69DB92490EA}"/>
          </ac:spMkLst>
        </pc:spChg>
        <pc:spChg chg="del">
          <ac:chgData name="Likith Sunny" userId="c68093cf111cf7c8" providerId="LiveId" clId="{1FEDD85C-46C9-44E2-9528-C2BDF8BD51F4}" dt="2025-08-03T13:53:22.550" v="2639" actId="478"/>
          <ac:spMkLst>
            <pc:docMk/>
            <pc:sldMk cId="3332754606" sldId="355"/>
            <ac:spMk id="3" creationId="{D48B0212-AE59-AF25-495E-13851F781477}"/>
          </ac:spMkLst>
        </pc:spChg>
        <pc:spChg chg="mod">
          <ac:chgData name="Likith Sunny" userId="c68093cf111cf7c8" providerId="LiveId" clId="{1FEDD85C-46C9-44E2-9528-C2BDF8BD51F4}" dt="2025-08-03T14:03:38.055" v="2705"/>
          <ac:spMkLst>
            <pc:docMk/>
            <pc:sldMk cId="3332754606" sldId="355"/>
            <ac:spMk id="4" creationId="{F95E845D-C201-46AB-819B-FCAEF202A021}"/>
          </ac:spMkLst>
        </pc:spChg>
        <pc:spChg chg="add del mod">
          <ac:chgData name="Likith Sunny" userId="c68093cf111cf7c8" providerId="LiveId" clId="{1FEDD85C-46C9-44E2-9528-C2BDF8BD51F4}" dt="2025-08-03T13:56:04.223" v="2677" actId="478"/>
          <ac:spMkLst>
            <pc:docMk/>
            <pc:sldMk cId="3332754606" sldId="355"/>
            <ac:spMk id="10" creationId="{3613241F-5B74-FE5A-3ABA-81079566F17B}"/>
          </ac:spMkLst>
        </pc:spChg>
        <pc:picChg chg="add mod">
          <ac:chgData name="Likith Sunny" userId="c68093cf111cf7c8" providerId="LiveId" clId="{1FEDD85C-46C9-44E2-9528-C2BDF8BD51F4}" dt="2025-08-03T13:55:38.596" v="2671" actId="1076"/>
          <ac:picMkLst>
            <pc:docMk/>
            <pc:sldMk cId="3332754606" sldId="355"/>
            <ac:picMk id="7" creationId="{37F91462-F1C7-CD52-46D3-4320DA54F96D}"/>
          </ac:picMkLst>
        </pc:picChg>
        <pc:picChg chg="add mod">
          <ac:chgData name="Likith Sunny" userId="c68093cf111cf7c8" providerId="LiveId" clId="{1FEDD85C-46C9-44E2-9528-C2BDF8BD51F4}" dt="2025-08-03T13:55:42.656" v="2673" actId="1076"/>
          <ac:picMkLst>
            <pc:docMk/>
            <pc:sldMk cId="3332754606" sldId="355"/>
            <ac:picMk id="9" creationId="{4FD2287E-2A2B-B202-1739-F2AAAE42641F}"/>
          </ac:picMkLst>
        </pc:picChg>
      </pc:sldChg>
      <pc:sldChg chg="addSp delSp modSp new mod">
        <pc:chgData name="Likith Sunny" userId="c68093cf111cf7c8" providerId="LiveId" clId="{1FEDD85C-46C9-44E2-9528-C2BDF8BD51F4}" dt="2025-08-03T14:11:26.552" v="2830" actId="20577"/>
        <pc:sldMkLst>
          <pc:docMk/>
          <pc:sldMk cId="2513804176" sldId="356"/>
        </pc:sldMkLst>
        <pc:spChg chg="mod">
          <ac:chgData name="Likith Sunny" userId="c68093cf111cf7c8" providerId="LiveId" clId="{1FEDD85C-46C9-44E2-9528-C2BDF8BD51F4}" dt="2025-08-03T14:11:26.552" v="2830" actId="20577"/>
          <ac:spMkLst>
            <pc:docMk/>
            <pc:sldMk cId="2513804176" sldId="356"/>
            <ac:spMk id="2" creationId="{70B02CC7-4CA7-1855-6E2F-09A1AB148296}"/>
          </ac:spMkLst>
        </pc:spChg>
        <pc:spChg chg="mod">
          <ac:chgData name="Likith Sunny" userId="c68093cf111cf7c8" providerId="LiveId" clId="{1FEDD85C-46C9-44E2-9528-C2BDF8BD51F4}" dt="2025-08-03T14:02:45.667" v="2700" actId="20577"/>
          <ac:spMkLst>
            <pc:docMk/>
            <pc:sldMk cId="2513804176" sldId="356"/>
            <ac:spMk id="3" creationId="{0900138B-5CA3-8AEA-4578-BE9C545AC2B1}"/>
          </ac:spMkLst>
        </pc:spChg>
        <pc:spChg chg="mod">
          <ac:chgData name="Likith Sunny" userId="c68093cf111cf7c8" providerId="LiveId" clId="{1FEDD85C-46C9-44E2-9528-C2BDF8BD51F4}" dt="2025-08-03T14:03:17.522" v="2704"/>
          <ac:spMkLst>
            <pc:docMk/>
            <pc:sldMk cId="2513804176" sldId="356"/>
            <ac:spMk id="4" creationId="{4C1483C4-73F6-4E23-0491-C0E5BEFAF376}"/>
          </ac:spMkLst>
        </pc:spChg>
        <pc:spChg chg="add">
          <ac:chgData name="Likith Sunny" userId="c68093cf111cf7c8" providerId="LiveId" clId="{1FEDD85C-46C9-44E2-9528-C2BDF8BD51F4}" dt="2025-08-03T14:03:01.626" v="2701"/>
          <ac:spMkLst>
            <pc:docMk/>
            <pc:sldMk cId="2513804176" sldId="356"/>
            <ac:spMk id="6" creationId="{9B6AF897-FB05-6599-A58E-A274EE7D0E3B}"/>
          </ac:spMkLst>
        </pc:spChg>
        <pc:spChg chg="add">
          <ac:chgData name="Likith Sunny" userId="c68093cf111cf7c8" providerId="LiveId" clId="{1FEDD85C-46C9-44E2-9528-C2BDF8BD51F4}" dt="2025-08-03T14:03:01.626" v="2701"/>
          <ac:spMkLst>
            <pc:docMk/>
            <pc:sldMk cId="2513804176" sldId="356"/>
            <ac:spMk id="7" creationId="{F25787C7-B978-2DA7-C24F-EF0409D15D91}"/>
          </ac:spMkLst>
        </pc:spChg>
        <pc:spChg chg="add">
          <ac:chgData name="Likith Sunny" userId="c68093cf111cf7c8" providerId="LiveId" clId="{1FEDD85C-46C9-44E2-9528-C2BDF8BD51F4}" dt="2025-08-03T14:03:01.626" v="2701"/>
          <ac:spMkLst>
            <pc:docMk/>
            <pc:sldMk cId="2513804176" sldId="356"/>
            <ac:spMk id="8" creationId="{7AA47120-43B6-D6D2-46D7-C27F30F0FC3C}"/>
          </ac:spMkLst>
        </pc:spChg>
        <pc:spChg chg="add mod">
          <ac:chgData name="Likith Sunny" userId="c68093cf111cf7c8" providerId="LiveId" clId="{1FEDD85C-46C9-44E2-9528-C2BDF8BD51F4}" dt="2025-08-03T14:03:05.899" v="2703"/>
          <ac:spMkLst>
            <pc:docMk/>
            <pc:sldMk cId="2513804176" sldId="356"/>
            <ac:spMk id="9" creationId="{EAA2F49C-52EC-8BAE-316A-738CEFB3AD05}"/>
          </ac:spMkLst>
        </pc:spChg>
        <pc:spChg chg="add mod">
          <ac:chgData name="Likith Sunny" userId="c68093cf111cf7c8" providerId="LiveId" clId="{1FEDD85C-46C9-44E2-9528-C2BDF8BD51F4}" dt="2025-08-03T14:03:05.899" v="2703"/>
          <ac:spMkLst>
            <pc:docMk/>
            <pc:sldMk cId="2513804176" sldId="356"/>
            <ac:spMk id="10" creationId="{5BBB5F3B-AD3E-CEB2-99D2-133478048C74}"/>
          </ac:spMkLst>
        </pc:spChg>
        <pc:spChg chg="add mod">
          <ac:chgData name="Likith Sunny" userId="c68093cf111cf7c8" providerId="LiveId" clId="{1FEDD85C-46C9-44E2-9528-C2BDF8BD51F4}" dt="2025-08-03T14:03:05.899" v="2703"/>
          <ac:spMkLst>
            <pc:docMk/>
            <pc:sldMk cId="2513804176" sldId="356"/>
            <ac:spMk id="11" creationId="{9C82D184-44A9-42C9-9B0E-0BA6DE8885C6}"/>
          </ac:spMkLst>
        </pc:spChg>
        <pc:spChg chg="add del mod">
          <ac:chgData name="Likith Sunny" userId="c68093cf111cf7c8" providerId="LiveId" clId="{1FEDD85C-46C9-44E2-9528-C2BDF8BD51F4}" dt="2025-08-03T14:09:13.367" v="2784" actId="478"/>
          <ac:spMkLst>
            <pc:docMk/>
            <pc:sldMk cId="2513804176" sldId="356"/>
            <ac:spMk id="12" creationId="{C41A2B2F-EF1C-09B1-505C-48364266B1FB}"/>
          </ac:spMkLst>
        </pc:spChg>
      </pc:sldChg>
      <pc:sldChg chg="addSp delSp modSp new mod">
        <pc:chgData name="Likith Sunny" userId="c68093cf111cf7c8" providerId="LiveId" clId="{1FEDD85C-46C9-44E2-9528-C2BDF8BD51F4}" dt="2025-08-03T14:12:56.389" v="2852"/>
        <pc:sldMkLst>
          <pc:docMk/>
          <pc:sldMk cId="3870874787" sldId="357"/>
        </pc:sldMkLst>
        <pc:spChg chg="mod">
          <ac:chgData name="Likith Sunny" userId="c68093cf111cf7c8" providerId="LiveId" clId="{1FEDD85C-46C9-44E2-9528-C2BDF8BD51F4}" dt="2025-08-03T14:08:27.750" v="2770"/>
          <ac:spMkLst>
            <pc:docMk/>
            <pc:sldMk cId="3870874787" sldId="357"/>
            <ac:spMk id="2" creationId="{A2E199A0-0BAF-8B5D-128F-1387BDAE2FCF}"/>
          </ac:spMkLst>
        </pc:spChg>
        <pc:spChg chg="del mod">
          <ac:chgData name="Likith Sunny" userId="c68093cf111cf7c8" providerId="LiveId" clId="{1FEDD85C-46C9-44E2-9528-C2BDF8BD51F4}" dt="2025-08-03T14:06:57.514" v="2741" actId="478"/>
          <ac:spMkLst>
            <pc:docMk/>
            <pc:sldMk cId="3870874787" sldId="357"/>
            <ac:spMk id="3" creationId="{E8A1973F-0126-4B79-1E28-99FEC44B3803}"/>
          </ac:spMkLst>
        </pc:spChg>
        <pc:spChg chg="mod">
          <ac:chgData name="Likith Sunny" userId="c68093cf111cf7c8" providerId="LiveId" clId="{1FEDD85C-46C9-44E2-9528-C2BDF8BD51F4}" dt="2025-08-03T14:08:42.036" v="2779" actId="313"/>
          <ac:spMkLst>
            <pc:docMk/>
            <pc:sldMk cId="3870874787" sldId="357"/>
            <ac:spMk id="4" creationId="{8263C28F-29B2-96AA-FCF4-20EA49A80B56}"/>
          </ac:spMkLst>
        </pc:spChg>
        <pc:spChg chg="add mod">
          <ac:chgData name="Likith Sunny" userId="c68093cf111cf7c8" providerId="LiveId" clId="{1FEDD85C-46C9-44E2-9528-C2BDF8BD51F4}" dt="2025-08-03T14:12:56.389" v="2852"/>
          <ac:spMkLst>
            <pc:docMk/>
            <pc:sldMk cId="3870874787" sldId="357"/>
            <ac:spMk id="7" creationId="{BE92F5F0-EE64-FA5E-FEEA-FBD394D29899}"/>
          </ac:spMkLst>
        </pc:spChg>
      </pc:sldChg>
      <pc:sldChg chg="addSp delSp modSp new mod ord">
        <pc:chgData name="Likith Sunny" userId="c68093cf111cf7c8" providerId="LiveId" clId="{1FEDD85C-46C9-44E2-9528-C2BDF8BD51F4}" dt="2025-08-03T15:48:34.951" v="3314"/>
        <pc:sldMkLst>
          <pc:docMk/>
          <pc:sldMk cId="2782756866" sldId="358"/>
        </pc:sldMkLst>
        <pc:spChg chg="del">
          <ac:chgData name="Likith Sunny" userId="c68093cf111cf7c8" providerId="LiveId" clId="{1FEDD85C-46C9-44E2-9528-C2BDF8BD51F4}" dt="2025-08-03T15:01:04.007" v="2853" actId="478"/>
          <ac:spMkLst>
            <pc:docMk/>
            <pc:sldMk cId="2782756866" sldId="358"/>
            <ac:spMk id="2" creationId="{D242699B-3434-EAB1-2871-EE4C883515AE}"/>
          </ac:spMkLst>
        </pc:spChg>
        <pc:spChg chg="mod">
          <ac:chgData name="Likith Sunny" userId="c68093cf111cf7c8" providerId="LiveId" clId="{1FEDD85C-46C9-44E2-9528-C2BDF8BD51F4}" dt="2025-08-03T15:22:15.776" v="3206" actId="20577"/>
          <ac:spMkLst>
            <pc:docMk/>
            <pc:sldMk cId="2782756866" sldId="358"/>
            <ac:spMk id="3" creationId="{30A7E66A-0C7E-AB96-975E-CB55537693E8}"/>
          </ac:spMkLst>
        </pc:spChg>
        <pc:spChg chg="mod">
          <ac:chgData name="Likith Sunny" userId="c68093cf111cf7c8" providerId="LiveId" clId="{1FEDD85C-46C9-44E2-9528-C2BDF8BD51F4}" dt="2025-08-03T15:48:34.951" v="3314"/>
          <ac:spMkLst>
            <pc:docMk/>
            <pc:sldMk cId="2782756866" sldId="358"/>
            <ac:spMk id="4" creationId="{4220ADD8-6162-D683-8B9D-DD3DF1A53BF3}"/>
          </ac:spMkLst>
        </pc:spChg>
        <pc:spChg chg="add del mod">
          <ac:chgData name="Likith Sunny" userId="c68093cf111cf7c8" providerId="LiveId" clId="{1FEDD85C-46C9-44E2-9528-C2BDF8BD51F4}" dt="2025-08-03T15:03:03.584" v="2918"/>
          <ac:spMkLst>
            <pc:docMk/>
            <pc:sldMk cId="2782756866" sldId="358"/>
            <ac:spMk id="6" creationId="{85402268-2413-4039-42BD-7A9FA14699AE}"/>
          </ac:spMkLst>
        </pc:spChg>
        <pc:spChg chg="add mod">
          <ac:chgData name="Likith Sunny" userId="c68093cf111cf7c8" providerId="LiveId" clId="{1FEDD85C-46C9-44E2-9528-C2BDF8BD51F4}" dt="2025-08-03T15:05:17.647" v="2982" actId="255"/>
          <ac:spMkLst>
            <pc:docMk/>
            <pc:sldMk cId="2782756866" sldId="358"/>
            <ac:spMk id="7" creationId="{8EA6110E-288A-F9FB-6928-84977E896227}"/>
          </ac:spMkLst>
        </pc:spChg>
        <pc:spChg chg="add del mod">
          <ac:chgData name="Likith Sunny" userId="c68093cf111cf7c8" providerId="LiveId" clId="{1FEDD85C-46C9-44E2-9528-C2BDF8BD51F4}" dt="2025-08-03T15:03:03.584" v="2920"/>
          <ac:spMkLst>
            <pc:docMk/>
            <pc:sldMk cId="2782756866" sldId="358"/>
            <ac:spMk id="8" creationId="{1F03B8B4-5EB3-EE54-9E08-6862116ECB79}"/>
          </ac:spMkLst>
        </pc:spChg>
        <pc:spChg chg="add">
          <ac:chgData name="Likith Sunny" userId="c68093cf111cf7c8" providerId="LiveId" clId="{1FEDD85C-46C9-44E2-9528-C2BDF8BD51F4}" dt="2025-08-03T15:02:24.980" v="2910"/>
          <ac:spMkLst>
            <pc:docMk/>
            <pc:sldMk cId="2782756866" sldId="358"/>
            <ac:spMk id="9" creationId="{4E4D69AA-9D28-78CD-3737-E5E01908A7C8}"/>
          </ac:spMkLst>
        </pc:spChg>
        <pc:spChg chg="add del mod">
          <ac:chgData name="Likith Sunny" userId="c68093cf111cf7c8" providerId="LiveId" clId="{1FEDD85C-46C9-44E2-9528-C2BDF8BD51F4}" dt="2025-08-03T15:03:03.584" v="2916" actId="478"/>
          <ac:spMkLst>
            <pc:docMk/>
            <pc:sldMk cId="2782756866" sldId="358"/>
            <ac:spMk id="10" creationId="{BB481E93-CDA6-9A17-AD51-B0EE6FC33DDF}"/>
          </ac:spMkLst>
        </pc:spChg>
      </pc:sldChg>
      <pc:sldChg chg="new del ord">
        <pc:chgData name="Likith Sunny" userId="c68093cf111cf7c8" providerId="LiveId" clId="{1FEDD85C-46C9-44E2-9528-C2BDF8BD51F4}" dt="2025-08-03T14:12:20.622" v="2836" actId="47"/>
        <pc:sldMkLst>
          <pc:docMk/>
          <pc:sldMk cId="4090027317" sldId="358"/>
        </pc:sldMkLst>
      </pc:sldChg>
      <pc:sldChg chg="addSp delSp modSp new mod ord">
        <pc:chgData name="Likith Sunny" userId="c68093cf111cf7c8" providerId="LiveId" clId="{1FEDD85C-46C9-44E2-9528-C2BDF8BD51F4}" dt="2025-08-03T15:08:49.682" v="3027" actId="14100"/>
        <pc:sldMkLst>
          <pc:docMk/>
          <pc:sldMk cId="1907745816" sldId="359"/>
        </pc:sldMkLst>
        <pc:spChg chg="mod">
          <ac:chgData name="Likith Sunny" userId="c68093cf111cf7c8" providerId="LiveId" clId="{1FEDD85C-46C9-44E2-9528-C2BDF8BD51F4}" dt="2025-08-03T15:08:28.534" v="3025" actId="20577"/>
          <ac:spMkLst>
            <pc:docMk/>
            <pc:sldMk cId="1907745816" sldId="359"/>
            <ac:spMk id="2" creationId="{FB4E12EE-F440-A50F-4121-88F32A6A7F72}"/>
          </ac:spMkLst>
        </pc:spChg>
        <pc:spChg chg="mod">
          <ac:chgData name="Likith Sunny" userId="c68093cf111cf7c8" providerId="LiveId" clId="{1FEDD85C-46C9-44E2-9528-C2BDF8BD51F4}" dt="2025-08-03T15:08:49.682" v="3027" actId="14100"/>
          <ac:spMkLst>
            <pc:docMk/>
            <pc:sldMk cId="1907745816" sldId="359"/>
            <ac:spMk id="3" creationId="{0F50C424-65EE-6619-8495-D2F49DC262F8}"/>
          </ac:spMkLst>
        </pc:spChg>
        <pc:spChg chg="mod">
          <ac:chgData name="Likith Sunny" userId="c68093cf111cf7c8" providerId="LiveId" clId="{1FEDD85C-46C9-44E2-9528-C2BDF8BD51F4}" dt="2025-08-03T15:06:33.839" v="2998"/>
          <ac:spMkLst>
            <pc:docMk/>
            <pc:sldMk cId="1907745816" sldId="359"/>
            <ac:spMk id="4" creationId="{12269881-EF94-FAA4-5114-392AEFF2E93E}"/>
          </ac:spMkLst>
        </pc:spChg>
        <pc:spChg chg="add del mod">
          <ac:chgData name="Likith Sunny" userId="c68093cf111cf7c8" providerId="LiveId" clId="{1FEDD85C-46C9-44E2-9528-C2BDF8BD51F4}" dt="2025-08-03T15:07:47.643" v="3004" actId="478"/>
          <ac:spMkLst>
            <pc:docMk/>
            <pc:sldMk cId="1907745816" sldId="359"/>
            <ac:spMk id="6" creationId="{FBDA9613-5FA8-684A-48C9-2106834BD4CA}"/>
          </ac:spMkLst>
        </pc:spChg>
      </pc:sldChg>
      <pc:sldMasterChg chg="setBg modSldLayout">
        <pc:chgData name="Likith Sunny" userId="c68093cf111cf7c8" providerId="LiveId" clId="{1FEDD85C-46C9-44E2-9528-C2BDF8BD51F4}" dt="2025-08-03T08:03:56.006" v="56"/>
        <pc:sldMasterMkLst>
          <pc:docMk/>
          <pc:sldMasterMk cId="4080327739" sldId="2147483648"/>
        </pc:sldMasterMkLst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330167053" sldId="2147483664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42834537" sldId="2147483668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3883582002" sldId="2147483669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3650797867" sldId="2147483692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3959176817" sldId="2147483694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4080327739" sldId="2147483648"/>
            <pc:sldLayoutMk cId="3424374244" sldId="2147483695"/>
          </pc:sldLayoutMkLst>
        </pc:sldLayoutChg>
      </pc:sldMasterChg>
      <pc:sldMasterChg chg="setBg modSldLayout">
        <pc:chgData name="Likith Sunny" userId="c68093cf111cf7c8" providerId="LiveId" clId="{1FEDD85C-46C9-44E2-9528-C2BDF8BD51F4}" dt="2025-08-03T08:03:56.006" v="56"/>
        <pc:sldMasterMkLst>
          <pc:docMk/>
          <pc:sldMasterMk cId="1815982091" sldId="2147483658"/>
        </pc:sldMasterMkLst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815982091" sldId="2147483658"/>
            <pc:sldLayoutMk cId="2498145518" sldId="2147483682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815982091" sldId="2147483658"/>
            <pc:sldLayoutMk cId="3448631393" sldId="2147483683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815982091" sldId="2147483658"/>
            <pc:sldLayoutMk cId="2299382977" sldId="2147483698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815982091" sldId="2147483658"/>
            <pc:sldLayoutMk cId="272789949" sldId="2147483702"/>
          </pc:sldLayoutMkLst>
        </pc:sldLayoutChg>
      </pc:sldMasterChg>
      <pc:sldMasterChg chg="setBg modSldLayout">
        <pc:chgData name="Likith Sunny" userId="c68093cf111cf7c8" providerId="LiveId" clId="{1FEDD85C-46C9-44E2-9528-C2BDF8BD51F4}" dt="2025-08-03T08:03:56.006" v="56"/>
        <pc:sldMasterMkLst>
          <pc:docMk/>
          <pc:sldMasterMk cId="1495502049" sldId="2147483677"/>
        </pc:sldMasterMkLst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495502049" sldId="2147483677"/>
            <pc:sldLayoutMk cId="4061451187" sldId="2147483686"/>
          </pc:sldLayoutMkLst>
        </pc:sldLayoutChg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1495502049" sldId="2147483677"/>
            <pc:sldLayoutMk cId="3333852023" sldId="2147483689"/>
          </pc:sldLayoutMkLst>
        </pc:sldLayoutChg>
      </pc:sldMasterChg>
      <pc:sldMasterChg chg="setBg modSldLayout">
        <pc:chgData name="Likith Sunny" userId="c68093cf111cf7c8" providerId="LiveId" clId="{1FEDD85C-46C9-44E2-9528-C2BDF8BD51F4}" dt="2025-08-03T08:03:56.006" v="56"/>
        <pc:sldMasterMkLst>
          <pc:docMk/>
          <pc:sldMasterMk cId="2923826244" sldId="2147483703"/>
        </pc:sldMasterMkLst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2923826244" sldId="2147483703"/>
            <pc:sldLayoutMk cId="1836211686" sldId="2147483704"/>
          </pc:sldLayoutMkLst>
        </pc:sldLayoutChg>
      </pc:sldMasterChg>
      <pc:sldMasterChg chg="setBg modSldLayout">
        <pc:chgData name="Likith Sunny" userId="c68093cf111cf7c8" providerId="LiveId" clId="{1FEDD85C-46C9-44E2-9528-C2BDF8BD51F4}" dt="2025-08-03T08:03:56.006" v="56"/>
        <pc:sldMasterMkLst>
          <pc:docMk/>
          <pc:sldMasterMk cId="2923826244" sldId="2147483712"/>
        </pc:sldMasterMkLst>
        <pc:sldLayoutChg chg="setBg">
          <pc:chgData name="Likith Sunny" userId="c68093cf111cf7c8" providerId="LiveId" clId="{1FEDD85C-46C9-44E2-9528-C2BDF8BD51F4}" dt="2025-08-03T08:03:56.006" v="56"/>
          <pc:sldLayoutMkLst>
            <pc:docMk/>
            <pc:sldMasterMk cId="2923826244" sldId="2147483712"/>
            <pc:sldLayoutMk cId="1836211686" sldId="2147483713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12"/>
          <p:cNvSpPr>
            <a:spLocks noGrp="1"/>
          </p:cNvSpPr>
          <p:nvPr>
            <p:ph type="sldNum" sz="quarter" idx="3"/>
          </p:nvPr>
        </p:nvSpPr>
        <p:spPr>
          <a:xfrm>
            <a:off x="3886200" y="0"/>
            <a:ext cx="25146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138C58B0-FFE9-437E-B2CB-216DAFA841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966732"/>
      </p:ext>
    </p:extLst>
  </p:cSld>
  <p:clrMap bg1="lt1" tx1="dk1" bg2="lt2" tx2="dk2" accent1="accent1" accent2="accent2" accent3="accent3" accent4="accent4" accent5="accent5" accent6="accent6" hlink="hlink" folHlink="folHlink"/>
  <p:hf hdr="0" dt="0"/>
  <p:extLst>
    <p:ext uri="{56416CCD-93CA-4268-BC5B-53C4BB910035}">
      <p15:sldGuideLst xmlns:p15="http://schemas.microsoft.com/office/powerpoint/2012/main">
        <p15:guide id="2" pos="288" userDrawn="1">
          <p15:clr>
            <a:srgbClr val="F26B43"/>
          </p15:clr>
        </p15:guide>
        <p15:guide id="3" pos="4032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2624" y="692622"/>
            <a:ext cx="5517676" cy="310369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012556"/>
            <a:ext cx="5524500" cy="4094214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5"/>
          </p:nvPr>
        </p:nvSpPr>
        <p:spPr>
          <a:xfrm>
            <a:off x="3886200" y="9183"/>
            <a:ext cx="2324100" cy="458787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/>
            </a:lvl1pPr>
          </a:lstStyle>
          <a:p>
            <a:fld id="{56AF3A09-0EB5-429E-B7D0-FB28A7726D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219137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115888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1pPr>
    <a:lvl2pPr marL="287338" indent="-117475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2pPr>
    <a:lvl3pPr marL="457200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627063" indent="-115888" algn="l" defTabSz="914400" rtl="0" eaLnBrk="1" latinLnBrk="0" hangingPunct="1">
      <a:spcBef>
        <a:spcPts val="200"/>
      </a:spcBef>
      <a:buFont typeface="Arial" panose="020B0604020202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4pPr>
    <a:lvl5pPr marL="860425" indent="-171450" algn="l" defTabSz="914400" rtl="0" eaLnBrk="1" latinLnBrk="0" hangingPunct="1">
      <a:spcBef>
        <a:spcPts val="200"/>
      </a:spcBef>
      <a:buFont typeface="Arial" panose="020B0604020202020204" pitchFamily="34" charset="0"/>
      <a:buChar char="•"/>
      <a:defRPr sz="10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432" userDrawn="1">
          <p15:clr>
            <a:srgbClr val="F26B43"/>
          </p15:clr>
        </p15:guide>
        <p15:guide id="2" pos="3912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568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639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92150" y="692150"/>
            <a:ext cx="5518150" cy="3103563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6AF3A09-0EB5-429E-B7D0-FB28A7726D2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1795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4.jpe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1.png"/><Relationship Id="rId4" Type="http://schemas.openxmlformats.org/officeDocument/2006/relationships/image" Target="../media/image6.jpe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 1"/>
          <p:cNvSpPr>
            <a:spLocks noGrp="1"/>
          </p:cNvSpPr>
          <p:nvPr>
            <p:ph type="body" sz="quarter" idx="13" hasCustomPrompt="1"/>
          </p:nvPr>
        </p:nvSpPr>
        <p:spPr>
          <a:xfrm>
            <a:off x="696433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sz="quarter" idx="22" hasCustomPrompt="1"/>
          </p:nvPr>
        </p:nvSpPr>
        <p:spPr>
          <a:xfrm>
            <a:off x="6248401" y="1572733"/>
            <a:ext cx="5248274" cy="341632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 </a:t>
            </a:r>
          </a:p>
        </p:txBody>
      </p:sp>
      <p:sp>
        <p:nvSpPr>
          <p:cNvPr id="15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CBE0B946-A5C4-9B05-3ADE-B4FE9623228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48400" y="2294021"/>
            <a:ext cx="5247167" cy="3497178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akeaway bar">
            <a:extLst>
              <a:ext uri="{FF2B5EF4-FFF2-40B4-BE49-F238E27FC236}">
                <a16:creationId xmlns:a16="http://schemas.microsoft.com/office/drawing/2014/main" id="{5E9B1FFA-BD88-F9E9-59C9-C7AE0E13A9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4" name="Slide number">
            <a:extLst>
              <a:ext uri="{FF2B5EF4-FFF2-40B4-BE49-F238E27FC236}">
                <a16:creationId xmlns:a16="http://schemas.microsoft.com/office/drawing/2014/main" id="{F757467A-1A0B-9CF2-835A-4919955834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1522569-AB49-0EC2-F26C-04AB42854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016705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3">
            <a:extLst>
              <a:ext uri="{FF2B5EF4-FFF2-40B4-BE49-F238E27FC236}">
                <a16:creationId xmlns:a16="http://schemas.microsoft.com/office/drawing/2014/main" id="{1227C6EA-CADE-4772-BF2C-DF04CBDCF77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</p:spPr>
        <p:txBody>
          <a:bodyPr/>
          <a:lstStyle/>
          <a:p>
            <a:r>
              <a:rPr lang="en-US"/>
              <a:t>Title. 32 pt. black. Bold. Sentence case. Two lines max.</a:t>
            </a:r>
          </a:p>
        </p:txBody>
      </p: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579596A4-F56F-4ABC-8E75-4BE60F7ED857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85802" y="1358207"/>
            <a:ext cx="3409912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082A4F2F-B507-4076-99BD-50A0D640D832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372358" y="1358206"/>
            <a:ext cx="3429000" cy="194044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5" name="Picture Placeholder 2">
            <a:extLst>
              <a:ext uri="{FF2B5EF4-FFF2-40B4-BE49-F238E27FC236}">
                <a16:creationId xmlns:a16="http://schemas.microsoft.com/office/drawing/2014/main" id="{D1CCE81E-2A1A-4C37-8FB9-A87A38D462E4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068057" y="1358207"/>
            <a:ext cx="3438143" cy="1940443"/>
          </a:xfrm>
          <a:solidFill>
            <a:schemeClr val="accent2">
              <a:lumMod val="20000"/>
              <a:lumOff val="80000"/>
            </a:schemeClr>
          </a:solidFill>
        </p:spPr>
        <p:txBody>
          <a:bodyPr tIns="365760"/>
          <a:lstStyle>
            <a:lvl1pPr marL="0" indent="0" algn="ctr">
              <a:buNone/>
              <a:defRPr sz="180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28" name="Body 1">
            <a:extLst>
              <a:ext uri="{FF2B5EF4-FFF2-40B4-BE49-F238E27FC236}">
                <a16:creationId xmlns:a16="http://schemas.microsoft.com/office/drawing/2014/main" id="{06DFA2EB-3972-43A4-8F2F-1FA925C492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4888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A13B8C43-B217-4065-899D-965ABB835B4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704888" y="3513856"/>
            <a:ext cx="3411017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0" name="Text Placeholder 2">
            <a:extLst>
              <a:ext uri="{FF2B5EF4-FFF2-40B4-BE49-F238E27FC236}">
                <a16:creationId xmlns:a16="http://schemas.microsoft.com/office/drawing/2014/main" id="{70241EE5-BE3E-4ACB-AA02-55AD1071C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71270" y="3513856"/>
            <a:ext cx="3449084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6C421A00-BD57-46F3-A96E-EBA27534BF5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079811" y="3513856"/>
            <a:ext cx="3410355" cy="563231"/>
          </a:xfrm>
          <a:noFill/>
        </p:spPr>
        <p:txBody>
          <a:bodyPr vert="horz" wrap="square" lIns="0" tIns="0" rIns="0" bIns="91440" rtlCol="0">
            <a:spAutoFit/>
          </a:bodyPr>
          <a:lstStyle>
            <a:lvl1pPr marL="0" marR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700" b="1" baseline="0">
                <a:latin typeface="+mj-lt"/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17 pt. black. Bold. Sentence case.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D8C205A4-A491-3354-D436-AF9BF1F62E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381500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3" name="Body 1">
            <a:extLst>
              <a:ext uri="{FF2B5EF4-FFF2-40B4-BE49-F238E27FC236}">
                <a16:creationId xmlns:a16="http://schemas.microsoft.com/office/drawing/2014/main" id="{FB9FA8DA-D277-339F-4985-9623F740A89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085949" y="4103771"/>
            <a:ext cx="3409912" cy="1655644"/>
          </a:xfrm>
          <a:noFill/>
        </p:spPr>
        <p:txBody>
          <a:bodyPr rIns="182880"/>
          <a:lstStyle>
            <a:lvl1pPr marL="182880" marR="0" indent="-182880" algn="l" defTabSz="6858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buChar char="•"/>
              <a:tabLst/>
              <a:defRPr lang="en-US" sz="15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0520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8086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7542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26998" indent="-285750" algn="l" defTabSz="6858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450"/>
              </a:spcAft>
              <a:buClrTx/>
              <a:buSzPct val="100000"/>
              <a:buFont typeface="Arial" panose="020B0604020202020204" pitchFamily="34" charset="0"/>
              <a:defRPr lang="en-US" sz="15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219456" lvl="0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Main bullet. 15 pt. black.</a:t>
            </a:r>
          </a:p>
          <a:p>
            <a:pPr marL="438912" lvl="1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Second level</a:t>
            </a:r>
          </a:p>
          <a:p>
            <a:pPr marL="621792" lvl="2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841248" lvl="3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–"/>
            </a:pPr>
            <a:r>
              <a:rPr lang="en-US"/>
              <a:t>Fourth level</a:t>
            </a:r>
          </a:p>
          <a:p>
            <a:pPr marL="1060704" lvl="4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F1C626FD-9651-7619-B6B8-C33DB71F60D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8A8EF709-B2B3-FDC4-BEA0-3E79EE4FFD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6C93F038-09D4-E830-DF95-DB9861755A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959176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296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0"/>
            <a:ext cx="12192001" cy="6172200"/>
          </a:xfrm>
          <a:solidFill>
            <a:schemeClr val="accent2">
              <a:lumMod val="20000"/>
              <a:lumOff val="80000"/>
            </a:schemeClr>
          </a:solidFill>
        </p:spPr>
        <p:txBody>
          <a:bodyPr tIns="548640"/>
          <a:lstStyle>
            <a:lvl1pPr algn="ctr">
              <a:defRPr b="0" baseline="0"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14" name="Section title"/>
          <p:cNvSpPr>
            <a:spLocks noGrp="1"/>
          </p:cNvSpPr>
          <p:nvPr>
            <p:ph type="title" hasCustomPrompt="1"/>
          </p:nvPr>
        </p:nvSpPr>
        <p:spPr>
          <a:xfrm>
            <a:off x="694944" y="2057400"/>
            <a:ext cx="8944356" cy="2057400"/>
          </a:xfrm>
          <a:noFill/>
        </p:spPr>
        <p:txBody>
          <a:bodyPr vert="horz" wrap="square" lIns="0" tIns="0" rIns="0" bIns="0" rtlCol="0" anchor="ctr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43233DA6-3194-CB55-7993-3414CBEB3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BD7AF16C-A46F-6B86-376F-4753B041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3338520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ection title"/>
          <p:cNvSpPr>
            <a:spLocks noGrp="1"/>
          </p:cNvSpPr>
          <p:nvPr userDrawn="1">
            <p:ph type="title" hasCustomPrompt="1"/>
          </p:nvPr>
        </p:nvSpPr>
        <p:spPr>
          <a:xfrm>
            <a:off x="685800" y="2057399"/>
            <a:ext cx="7139619" cy="2769781"/>
          </a:xfrm>
          <a:noFill/>
        </p:spPr>
        <p:txBody>
          <a:bodyPr vert="horz" wrap="square" lIns="0" tIns="0" rIns="0" bIns="0" rtlCol="0" anchor="t" anchorCtr="0">
            <a:noAutofit/>
          </a:bodyPr>
          <a:lstStyle>
            <a:lvl1pPr>
              <a:defRPr lang="en-US" baseline="0" dirty="0">
                <a:latin typeface="+mj-lt"/>
                <a:ea typeface="+mn-ea"/>
                <a:cs typeface="Arial" panose="020B0604020202020204" pitchFamily="34" charset="0"/>
              </a:defRPr>
            </a:lvl1pPr>
          </a:lstStyle>
          <a:p>
            <a:pPr marL="0" lvl="0">
              <a:spcBef>
                <a:spcPts val="1000"/>
              </a:spcBef>
              <a:buSzPct val="115000"/>
              <a:buFont typeface="Arial" panose="020B0604020202020204" pitchFamily="34" charset="0"/>
            </a:pPr>
            <a:r>
              <a:rPr lang="en-US"/>
              <a:t>Section title. 55 pt. black. Bold. Sentence case. </a:t>
            </a:r>
          </a:p>
        </p:txBody>
      </p:sp>
      <p:sp>
        <p:nvSpPr>
          <p:cNvPr id="15" name="Presenters"/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670881" y="1451343"/>
            <a:ext cx="7139619" cy="356191"/>
          </a:xfrm>
          <a:noFill/>
        </p:spPr>
        <p:txBody>
          <a:bodyPr vert="horz" lIns="0" tIns="0" rIns="0" bIns="0" rtlCol="0" anchor="b" anchorCtr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1" baseline="0">
                <a:solidFill>
                  <a:schemeClr val="accent3"/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16 pt. Gray. Sentence case.</a:t>
            </a:r>
          </a:p>
        </p:txBody>
      </p:sp>
      <p:pic>
        <p:nvPicPr>
          <p:cNvPr id="3" name="Picture 2" descr="A picture containing background pattern&#10;&#10;Description automatically generated">
            <a:extLst>
              <a:ext uri="{FF2B5EF4-FFF2-40B4-BE49-F238E27FC236}">
                <a16:creationId xmlns:a16="http://schemas.microsoft.com/office/drawing/2014/main" id="{2F658D7A-B710-3A1F-85B6-EA22382CEB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rot="16200000" flipV="1">
            <a:off x="7004211" y="1671980"/>
            <a:ext cx="5747158" cy="3253280"/>
          </a:xfrm>
          <a:prstGeom prst="rect">
            <a:avLst/>
          </a:prstGeom>
        </p:spPr>
      </p:pic>
      <p:sp>
        <p:nvSpPr>
          <p:cNvPr id="4" name="Slide number">
            <a:extLst>
              <a:ext uri="{FF2B5EF4-FFF2-40B4-BE49-F238E27FC236}">
                <a16:creationId xmlns:a16="http://schemas.microsoft.com/office/drawing/2014/main" id="{51878CD8-EB03-3BE4-466C-CAB36D3B77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39D1-DD08-2675-1706-F37FB90D46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0614511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FE5F66BD-B24D-66F9-E108-0EEBA425F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8362116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E8DFD5FC-C8A3-08AE-1F4A-7CC1E2BAEEB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4612EC3B-575F-B503-9FBF-4DDBF99F4E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E1A92E33-8F3F-CE0C-D8EF-9FB7A62D05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5978" y="2288554"/>
            <a:ext cx="10152447" cy="1726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63139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C72FA151-06B1-BA7C-A477-FB3B40A9F6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6879264" y="4860395"/>
            <a:ext cx="1642897" cy="193899"/>
          </a:xfrm>
          <a:noFill/>
        </p:spPr>
        <p:txBody>
          <a:bodyPr wrap="square">
            <a:spAutoFit/>
          </a:bodyPr>
          <a:lstStyle>
            <a:lvl1pPr>
              <a:defRPr sz="14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6880362" y="3840163"/>
            <a:ext cx="4634981" cy="2492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8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18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6879264" y="2160241"/>
            <a:ext cx="4626935" cy="914096"/>
          </a:xfrm>
          <a:noFill/>
        </p:spPr>
        <p:txBody>
          <a:bodyPr wrap="square" anchor="t" anchorCtr="0">
            <a:spAutoFit/>
          </a:bodyPr>
          <a:lstStyle>
            <a:lvl1pPr defTabSz="914400">
              <a:spcBef>
                <a:spcPct val="0"/>
              </a:spcBef>
              <a:defRPr sz="33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33 pt. black. Bold. Sentence case.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7EFD9E-7750-6D4A-1D98-5496B6132B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8638592A-F13E-81FF-79BE-5F7467D5FB4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85799" y="2105191"/>
            <a:ext cx="5562601" cy="945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1455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">
            <a:extLst>
              <a:ext uri="{FF2B5EF4-FFF2-40B4-BE49-F238E27FC236}">
                <a16:creationId xmlns:a16="http://schemas.microsoft.com/office/drawing/2014/main" id="{F4B96747-42DE-57F0-0FB9-E7A2A01508C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EC62ECF-76DE-3845-37A2-A6FD5498C7B5}"/>
              </a:ext>
            </a:extLst>
          </p:cNvPr>
          <p:cNvGrpSpPr/>
          <p:nvPr userDrawn="1"/>
        </p:nvGrpSpPr>
        <p:grpSpPr>
          <a:xfrm>
            <a:off x="0" y="0"/>
            <a:ext cx="12192000" cy="4000501"/>
            <a:chOff x="0" y="0"/>
            <a:chExt cx="12192000" cy="4000501"/>
          </a:xfrm>
        </p:grpSpPr>
        <p:pic>
          <p:nvPicPr>
            <p:cNvPr id="15" name="Picture 14" descr="A picture containing sky, outdoor&#10;&#10;Description automatically generated">
              <a:extLst>
                <a:ext uri="{FF2B5EF4-FFF2-40B4-BE49-F238E27FC236}">
                  <a16:creationId xmlns:a16="http://schemas.microsoft.com/office/drawing/2014/main" id="{5F38B2FE-D5AD-4032-D2BB-9E454F5775A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4082800" y="663"/>
              <a:ext cx="4026401" cy="3999838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FDCAA9-0215-4287-3764-0FCA3571507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7" name="Picture 2" descr="Thermal-management-aircraft">
              <a:extLst>
                <a:ext uri="{FF2B5EF4-FFF2-40B4-BE49-F238E27FC236}">
                  <a16:creationId xmlns:a16="http://schemas.microsoft.com/office/drawing/2014/main" id="{8C503F3B-AA68-D98D-7D68-FD7733C9774E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6736" b="5934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" name="Date">
            <a:extLst>
              <a:ext uri="{FF2B5EF4-FFF2-40B4-BE49-F238E27FC236}">
                <a16:creationId xmlns:a16="http://schemas.microsoft.com/office/drawing/2014/main" id="{A7520BD9-F27C-EB53-362B-E29762A25B8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12" name="Presenters">
            <a:extLst>
              <a:ext uri="{FF2B5EF4-FFF2-40B4-BE49-F238E27FC236}">
                <a16:creationId xmlns:a16="http://schemas.microsoft.com/office/drawing/2014/main" id="{B53E8303-2948-CE7F-FFD7-5F13BB73838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13" name="Title">
            <a:extLst>
              <a:ext uri="{FF2B5EF4-FFF2-40B4-BE49-F238E27FC236}">
                <a16:creationId xmlns:a16="http://schemas.microsoft.com/office/drawing/2014/main" id="{3B8EDCE6-047D-0310-4495-B16000AE8B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28B74DD3-7917-FD60-1CEB-BDFB06DC89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4" name="Picture 3" descr="Shape&#10;&#10;Description automatically generated with medium confidence">
            <a:extLst>
              <a:ext uri="{FF2B5EF4-FFF2-40B4-BE49-F238E27FC236}">
                <a16:creationId xmlns:a16="http://schemas.microsoft.com/office/drawing/2014/main" id="{106A2509-4735-8D6E-0367-1124FC90CD6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938297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tt &amp; Whitney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11182626-538B-109F-3E50-F4953F005D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Date"/>
          <p:cNvSpPr>
            <a:spLocks noGrp="1"/>
          </p:cNvSpPr>
          <p:nvPr>
            <p:ph type="body" sz="quarter" idx="14" hasCustomPrompt="1"/>
          </p:nvPr>
        </p:nvSpPr>
        <p:spPr>
          <a:xfrm>
            <a:off x="4925267" y="5144230"/>
            <a:ext cx="1866900" cy="166199"/>
          </a:xfrm>
          <a:noFill/>
        </p:spPr>
        <p:txBody>
          <a:bodyPr>
            <a:spAutoFit/>
          </a:bodyPr>
          <a:lstStyle>
            <a:lvl1pPr algn="l">
              <a:defRPr sz="1200" b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/>
              <a:t>Date</a:t>
            </a:r>
          </a:p>
        </p:txBody>
      </p:sp>
      <p:sp>
        <p:nvSpPr>
          <p:cNvPr id="7" name="Presenters"/>
          <p:cNvSpPr>
            <a:spLocks noGrp="1"/>
          </p:cNvSpPr>
          <p:nvPr>
            <p:ph type="body" sz="quarter" idx="13" hasCustomPrompt="1"/>
          </p:nvPr>
        </p:nvSpPr>
        <p:spPr>
          <a:xfrm>
            <a:off x="4925267" y="4832708"/>
            <a:ext cx="6486746" cy="221599"/>
          </a:xfrm>
          <a:noFill/>
        </p:spPr>
        <p:txBody>
          <a:bodyPr vert="horz" wrap="square" lIns="0" tIns="0" rIns="0" bIns="0" rtlCol="0">
            <a:spAutoFit/>
          </a:bodyPr>
          <a:lstStyle>
            <a:lvl1pPr marL="0" marR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lang="en-US" sz="1600" b="0" baseline="0">
                <a:solidFill>
                  <a:schemeClr val="tx1"/>
                </a:solidFill>
              </a:defRPr>
            </a:lvl1pPr>
          </a:lstStyle>
          <a:p>
            <a:pPr marL="0" marR="0" lvl="0" indent="0" algn="l" defTabSz="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Name, Title, Function. 16 pt. black.</a:t>
            </a:r>
          </a:p>
        </p:txBody>
      </p:sp>
      <p:sp>
        <p:nvSpPr>
          <p:cNvPr id="2" name="Title"/>
          <p:cNvSpPr>
            <a:spLocks noGrp="1"/>
          </p:cNvSpPr>
          <p:nvPr>
            <p:ph type="title" hasCustomPrompt="1"/>
          </p:nvPr>
        </p:nvSpPr>
        <p:spPr>
          <a:xfrm>
            <a:off x="4925267" y="4451623"/>
            <a:ext cx="6486746" cy="346249"/>
          </a:xfrm>
          <a:noFill/>
        </p:spPr>
        <p:txBody>
          <a:bodyPr wrap="square" anchor="b" anchorCtr="0">
            <a:spAutoFit/>
          </a:bodyPr>
          <a:lstStyle>
            <a:lvl1pPr defTabSz="914400">
              <a:spcBef>
                <a:spcPct val="0"/>
              </a:spcBef>
              <a:defRPr sz="2500">
                <a:solidFill>
                  <a:schemeClr val="tx1"/>
                </a:solidFill>
              </a:defRPr>
            </a:lvl1pPr>
          </a:lstStyle>
          <a:p>
            <a:pPr lvl="0" defTabSz="914400">
              <a:spcBef>
                <a:spcPct val="0"/>
              </a:spcBef>
            </a:pPr>
            <a:r>
              <a:rPr lang="en-US"/>
              <a:t>Title 25 pt. black. Bold. Sentence case.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DB6EDA-04E7-A647-9351-25B11C05CA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CD780A4-E59C-EC7C-0923-2DF8779BB740}"/>
              </a:ext>
            </a:extLst>
          </p:cNvPr>
          <p:cNvGrpSpPr/>
          <p:nvPr userDrawn="1"/>
        </p:nvGrpSpPr>
        <p:grpSpPr>
          <a:xfrm>
            <a:off x="0" y="0"/>
            <a:ext cx="12192000" cy="4000500"/>
            <a:chOff x="0" y="0"/>
            <a:chExt cx="12192000" cy="40005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F51D2E6-8B50-4B28-48B1-E63E5AF8DC9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/>
            <a:srcRect l="12793" t="2717" r="22165" b="1207"/>
            <a:stretch/>
          </p:blipFill>
          <p:spPr>
            <a:xfrm>
              <a:off x="4082800" y="1"/>
              <a:ext cx="4026401" cy="399983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EBEDE36E-8FC0-95B4-7C79-F0E71F3D4A20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/>
            <a:srcRect l="25" r="25"/>
            <a:stretch/>
          </p:blipFill>
          <p:spPr>
            <a:xfrm>
              <a:off x="0" y="0"/>
              <a:ext cx="4026400" cy="3999837"/>
            </a:xfrm>
            <a:prstGeom prst="rect">
              <a:avLst/>
            </a:prstGeom>
          </p:spPr>
        </p:pic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B2210A33-0B32-55FA-74EC-9C35474529E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4"/>
            <a:srcRect l="16439" r="16439"/>
            <a:stretch/>
          </p:blipFill>
          <p:spPr bwMode="auto">
            <a:xfrm>
              <a:off x="8165601" y="663"/>
              <a:ext cx="4026399" cy="39998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2" name="Picture 11" descr="Shape&#10;&#10;Description automatically generated with medium confidence">
            <a:extLst>
              <a:ext uri="{FF2B5EF4-FFF2-40B4-BE49-F238E27FC236}">
                <a16:creationId xmlns:a16="http://schemas.microsoft.com/office/drawing/2014/main" id="{290BF5CD-B8DF-7187-83C6-192C964DD22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685799" y="4492398"/>
            <a:ext cx="3695701" cy="62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8994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uidance: RTX Color Pa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">
            <a:extLst>
              <a:ext uri="{FF2B5EF4-FFF2-40B4-BE49-F238E27FC236}">
                <a16:creationId xmlns:a16="http://schemas.microsoft.com/office/drawing/2014/main" id="{83E520A4-FAAE-1C23-A63D-FAE04B20613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C14E4D-FFCC-16F0-1F0B-8A1621EFC611}"/>
              </a:ext>
            </a:extLst>
          </p:cNvPr>
          <p:cNvSpPr txBox="1"/>
          <p:nvPr userDrawn="1"/>
        </p:nvSpPr>
        <p:spPr>
          <a:xfrm>
            <a:off x="662940" y="468598"/>
            <a:ext cx="10896600" cy="486287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>
              <a:lnSpc>
                <a:spcPct val="80000"/>
              </a:lnSpc>
              <a:spcBef>
                <a:spcPct val="0"/>
              </a:spcBef>
              <a:buNone/>
              <a:defRPr sz="3200" b="1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>
                <a:solidFill>
                  <a:schemeClr val="tx1"/>
                </a:solidFill>
              </a:rPr>
              <a:t>RTX color palette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D841BBA-C64A-D926-1311-F092A2C6AC0E}"/>
              </a:ext>
            </a:extLst>
          </p:cNvPr>
          <p:cNvSpPr/>
          <p:nvPr userDrawn="1"/>
        </p:nvSpPr>
        <p:spPr>
          <a:xfrm>
            <a:off x="694270" y="1714500"/>
            <a:ext cx="3405162" cy="36933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primary palette</a:t>
            </a:r>
          </a:p>
          <a:p>
            <a:pPr marL="0" lvl="1"/>
            <a:r>
              <a:rPr lang="en-US" sz="1200"/>
              <a:t>Our primary palette consists of black and white.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C28EA49-0A02-0ED7-45A0-47A86C772A32}"/>
              </a:ext>
            </a:extLst>
          </p:cNvPr>
          <p:cNvSpPr/>
          <p:nvPr userDrawn="1"/>
        </p:nvSpPr>
        <p:spPr>
          <a:xfrm>
            <a:off x="685800" y="4252665"/>
            <a:ext cx="3754700" cy="129266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 baseline="0"/>
              <a:t>PPT tertiary palette</a:t>
            </a:r>
            <a:endParaRPr lang="en-US" sz="1200" b="1"/>
          </a:p>
          <a:p>
            <a:pPr marL="0" lvl="1"/>
            <a:r>
              <a:rPr lang="en-US" sz="1200"/>
              <a:t>Accent colors </a:t>
            </a:r>
            <a:r>
              <a:rPr lang="en-US" sz="1200" b="1"/>
              <a:t>only</a:t>
            </a:r>
            <a:r>
              <a:rPr lang="en-US" sz="1200" baseline="0"/>
              <a:t> </a:t>
            </a:r>
            <a:r>
              <a:rPr lang="en-US" sz="1200"/>
              <a:t>for use in charts and graphs </a:t>
            </a:r>
            <a:br>
              <a:rPr lang="en-US" sz="1200"/>
            </a:br>
            <a:r>
              <a:rPr lang="en-US" sz="1200"/>
              <a:t>with many data points.</a:t>
            </a:r>
          </a:p>
          <a:p>
            <a:pPr marL="0" lvl="1"/>
            <a:endParaRPr lang="en-US" sz="1200"/>
          </a:p>
          <a:p>
            <a:pPr marL="0" lvl="1"/>
            <a:r>
              <a:rPr lang="en-US" sz="1200"/>
              <a:t>These additional</a:t>
            </a:r>
            <a:r>
              <a:rPr lang="en-US" sz="1200" baseline="0"/>
              <a:t> colors should only be used in PowerPoint presentations when needed to clearly communicate a message to your audience. </a:t>
            </a:r>
            <a:endParaRPr lang="en-US" sz="120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D5D63D-01CA-B54F-8233-A9EB59996BBD}"/>
              </a:ext>
            </a:extLst>
          </p:cNvPr>
          <p:cNvSpPr txBox="1"/>
          <p:nvPr userDrawn="1"/>
        </p:nvSpPr>
        <p:spPr>
          <a:xfrm>
            <a:off x="4376186" y="1714500"/>
            <a:ext cx="4428378" cy="1141145"/>
          </a:xfrm>
          <a:prstGeom prst="rect">
            <a:avLst/>
          </a:prstGeom>
          <a:solidFill>
            <a:schemeClr val="bg2"/>
          </a:solidFill>
          <a:ln>
            <a:solidFill>
              <a:schemeClr val="accent1"/>
            </a:solidFill>
          </a:ln>
        </p:spPr>
        <p:txBody>
          <a:bodyPr wrap="square" rtlCol="0">
            <a:noAutofit/>
          </a:bodyPr>
          <a:lstStyle/>
          <a:p>
            <a:r>
              <a:rPr lang="en-US" sz="900" b="1"/>
              <a:t>White</a:t>
            </a:r>
          </a:p>
          <a:p>
            <a:r>
              <a:rPr lang="en-US" sz="900"/>
              <a:t>RGB: 255, 255, 255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0A73916-2A5F-D430-9CFA-FDCB9C43D8E5}"/>
              </a:ext>
            </a:extLst>
          </p:cNvPr>
          <p:cNvSpPr txBox="1"/>
          <p:nvPr userDrawn="1"/>
        </p:nvSpPr>
        <p:spPr>
          <a:xfrm>
            <a:off x="7818008" y="4638088"/>
            <a:ext cx="1600200" cy="230832"/>
          </a:xfrm>
          <a:prstGeom prst="rect">
            <a:avLst/>
          </a:prstGeom>
          <a:solidFill>
            <a:srgbClr val="EFB661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239, 182, 97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85B463-8F9A-BFCE-DCD7-43E205C0A4EC}"/>
              </a:ext>
            </a:extLst>
          </p:cNvPr>
          <p:cNvSpPr txBox="1"/>
          <p:nvPr userDrawn="1"/>
        </p:nvSpPr>
        <p:spPr>
          <a:xfrm>
            <a:off x="4376778" y="4638088"/>
            <a:ext cx="1600200" cy="230832"/>
          </a:xfrm>
          <a:prstGeom prst="rect">
            <a:avLst/>
          </a:prstGeom>
          <a:solidFill>
            <a:srgbClr val="908CC2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144, 140, 194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C57A2A9-B6B8-434C-9DCC-B03F85CE6C3B}"/>
              </a:ext>
            </a:extLst>
          </p:cNvPr>
          <p:cNvSpPr txBox="1"/>
          <p:nvPr userDrawn="1"/>
        </p:nvSpPr>
        <p:spPr>
          <a:xfrm>
            <a:off x="6097393" y="4638088"/>
            <a:ext cx="1600200" cy="230832"/>
          </a:xfrm>
          <a:prstGeom prst="rect">
            <a:avLst/>
          </a:prstGeom>
          <a:solidFill>
            <a:srgbClr val="9ABEAA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154, 190, 170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06AA454-7A5B-66BC-D4A0-3D71A3A709F0}"/>
              </a:ext>
            </a:extLst>
          </p:cNvPr>
          <p:cNvSpPr/>
          <p:nvPr userDrawn="1"/>
        </p:nvSpPr>
        <p:spPr>
          <a:xfrm>
            <a:off x="685800" y="2975129"/>
            <a:ext cx="2999972" cy="73866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marL="0" lvl="1"/>
            <a:r>
              <a:rPr lang="en-US" sz="1200" b="1"/>
              <a:t>RTX secondary palette</a:t>
            </a:r>
          </a:p>
          <a:p>
            <a:pPr marL="0" lvl="1"/>
            <a:r>
              <a:rPr lang="en-US" sz="1200"/>
              <a:t>Our secondary color palette consists of the three grays and red specified. Be sure to use these formulas.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61B09C7-834F-394E-A958-DF3E55FCE790}"/>
              </a:ext>
            </a:extLst>
          </p:cNvPr>
          <p:cNvSpPr txBox="1"/>
          <p:nvPr userDrawn="1"/>
        </p:nvSpPr>
        <p:spPr>
          <a:xfrm>
            <a:off x="694270" y="1107061"/>
            <a:ext cx="609713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sz="1800"/>
              <a:t>Predominant brand colors to be used for all presentations.</a:t>
            </a:r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13F8C0-6D6A-5E83-58AF-5504B66B79EE}"/>
              </a:ext>
            </a:extLst>
          </p:cNvPr>
          <p:cNvCxnSpPr/>
          <p:nvPr userDrawn="1"/>
        </p:nvCxnSpPr>
        <p:spPr>
          <a:xfrm>
            <a:off x="694270" y="4023807"/>
            <a:ext cx="1081357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FD6F29B8-5A4C-3DDE-1DDD-B84B5C085DA9}"/>
              </a:ext>
            </a:extLst>
          </p:cNvPr>
          <p:cNvSpPr txBox="1"/>
          <p:nvPr userDrawn="1"/>
        </p:nvSpPr>
        <p:spPr>
          <a:xfrm>
            <a:off x="7818008" y="2975129"/>
            <a:ext cx="1600200" cy="395283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Cool Gray 10</a:t>
            </a:r>
          </a:p>
          <a:p>
            <a:r>
              <a:rPr lang="en-US" sz="900">
                <a:solidFill>
                  <a:schemeClr val="bg1"/>
                </a:solidFill>
              </a:rPr>
              <a:t>RGB: 99, 102, 106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AF555A6-97AF-8ED4-EE9E-33F5D49CF7E1}"/>
              </a:ext>
            </a:extLst>
          </p:cNvPr>
          <p:cNvSpPr txBox="1"/>
          <p:nvPr userDrawn="1"/>
        </p:nvSpPr>
        <p:spPr>
          <a:xfrm>
            <a:off x="6097393" y="2975129"/>
            <a:ext cx="1600200" cy="395283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5</a:t>
            </a:r>
          </a:p>
          <a:p>
            <a:r>
              <a:rPr lang="en-US" sz="900">
                <a:solidFill>
                  <a:schemeClr val="tx1"/>
                </a:solidFill>
              </a:rPr>
              <a:t>RGB: 177, 179, 179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7F986CA-9DEB-DC03-DBF1-6A24D2719E8E}"/>
              </a:ext>
            </a:extLst>
          </p:cNvPr>
          <p:cNvSpPr txBox="1"/>
          <p:nvPr userDrawn="1"/>
        </p:nvSpPr>
        <p:spPr>
          <a:xfrm>
            <a:off x="4376778" y="2975129"/>
            <a:ext cx="1600200" cy="395283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tx1"/>
                </a:solidFill>
              </a:rPr>
              <a:t>Cool Gray 1</a:t>
            </a:r>
          </a:p>
          <a:p>
            <a:r>
              <a:rPr lang="en-US" sz="900">
                <a:solidFill>
                  <a:schemeClr val="tx1"/>
                </a:solidFill>
              </a:rPr>
              <a:t>RGB: 217, 217, 214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C4FAF87-9756-7369-920A-916A8ABEBE3A}"/>
              </a:ext>
            </a:extLst>
          </p:cNvPr>
          <p:cNvSpPr txBox="1"/>
          <p:nvPr userDrawn="1"/>
        </p:nvSpPr>
        <p:spPr>
          <a:xfrm>
            <a:off x="4376778" y="4252665"/>
            <a:ext cx="1600200" cy="2308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123, 167, 188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2EA9186-E29F-6230-342E-0C99C8F431C1}"/>
              </a:ext>
            </a:extLst>
          </p:cNvPr>
          <p:cNvSpPr txBox="1"/>
          <p:nvPr userDrawn="1"/>
        </p:nvSpPr>
        <p:spPr>
          <a:xfrm>
            <a:off x="9538623" y="2975129"/>
            <a:ext cx="1600200" cy="395283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Red 186</a:t>
            </a:r>
          </a:p>
          <a:p>
            <a:r>
              <a:rPr lang="en-US" sz="900">
                <a:solidFill>
                  <a:schemeClr val="bg1"/>
                </a:solidFill>
              </a:rPr>
              <a:t>RGB: 206, 17, 38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B8F9550-0C58-B5DB-AC53-18760A42A073}"/>
              </a:ext>
            </a:extLst>
          </p:cNvPr>
          <p:cNvSpPr txBox="1"/>
          <p:nvPr userDrawn="1"/>
        </p:nvSpPr>
        <p:spPr>
          <a:xfrm>
            <a:off x="6097393" y="4252665"/>
            <a:ext cx="1600200" cy="230832"/>
          </a:xfrm>
          <a:prstGeom prst="rect">
            <a:avLst/>
          </a:prstGeom>
          <a:solidFill>
            <a:schemeClr val="accent5"/>
          </a:solidFill>
        </p:spPr>
        <p:txBody>
          <a:bodyPr wrap="square" rtlCol="0">
            <a:spAutoFit/>
          </a:bodyPr>
          <a:lstStyle/>
          <a:p>
            <a:r>
              <a:rPr lang="en-US" sz="900" b="0">
                <a:solidFill>
                  <a:schemeClr val="bg1"/>
                </a:solidFill>
              </a:rPr>
              <a:t>RGB: 183, 169, 154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94DDDD-08AF-823A-E89F-47FD078CA228}"/>
              </a:ext>
            </a:extLst>
          </p:cNvPr>
          <p:cNvSpPr txBox="1"/>
          <p:nvPr userDrawn="1"/>
        </p:nvSpPr>
        <p:spPr>
          <a:xfrm>
            <a:off x="8947053" y="1714500"/>
            <a:ext cx="2191770" cy="11411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noAutofit/>
          </a:bodyPr>
          <a:lstStyle/>
          <a:p>
            <a:r>
              <a:rPr lang="en-US" sz="900" b="1">
                <a:solidFill>
                  <a:schemeClr val="bg1"/>
                </a:solidFill>
              </a:rPr>
              <a:t>Black</a:t>
            </a:r>
          </a:p>
          <a:p>
            <a:r>
              <a:rPr lang="en-US" sz="900">
                <a:solidFill>
                  <a:schemeClr val="bg1"/>
                </a:solidFill>
              </a:rPr>
              <a:t>RGB: 0, 0, 0</a:t>
            </a:r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ACA73BA7-4C6B-64D2-F17C-0492399561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4283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Slide number">
            <a:extLst>
              <a:ext uri="{FF2B5EF4-FFF2-40B4-BE49-F238E27FC236}">
                <a16:creationId xmlns:a16="http://schemas.microsoft.com/office/drawing/2014/main" id="{7CEB5585-C834-0985-6E75-F76DB3DE98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E85924E1-E671-15B7-C729-FB48778704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65079786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Body"/>
          <p:cNvSpPr>
            <a:spLocks noGrp="1"/>
          </p:cNvSpPr>
          <p:nvPr>
            <p:ph type="body" sz="quarter" idx="13" hasCustomPrompt="1"/>
          </p:nvPr>
        </p:nvSpPr>
        <p:spPr>
          <a:xfrm>
            <a:off x="685799" y="1476000"/>
            <a:ext cx="10829543" cy="4315200"/>
          </a:xfrm>
          <a:noFill/>
        </p:spPr>
        <p:txBody>
          <a:bodyPr/>
          <a:lstStyle>
            <a:lvl1pPr marL="288925" indent="-28892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buChar char="•"/>
              <a:defRPr lang="en-US" sz="2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69913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01688" indent="-231775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82675" indent="-2809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16038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Pct val="100000"/>
              <a:buFont typeface="Arial" panose="020B0604020202020204" pitchFamily="34" charset="0"/>
              <a:defRPr lang="en-US" sz="22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28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Takeaway bar">
            <a:extLst>
              <a:ext uri="{FF2B5EF4-FFF2-40B4-BE49-F238E27FC236}">
                <a16:creationId xmlns:a16="http://schemas.microsoft.com/office/drawing/2014/main" id="{8F3A43FB-9FBA-E24C-1C15-E32F1866C8D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3" name="Slide number">
            <a:extLst>
              <a:ext uri="{FF2B5EF4-FFF2-40B4-BE49-F238E27FC236}">
                <a16:creationId xmlns:a16="http://schemas.microsoft.com/office/drawing/2014/main" id="{1FA8D734-2FCE-8F54-C61F-7DDD193F11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F66BF-F411-021B-DAFB-936A5D5BF4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42437424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/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7" hasCustomPrompt="1"/>
          </p:nvPr>
        </p:nvSpPr>
        <p:spPr>
          <a:xfrm>
            <a:off x="4381500" y="1572733"/>
            <a:ext cx="7124700" cy="3903034"/>
          </a:xfrm>
          <a:solidFill>
            <a:schemeClr val="accent2">
              <a:lumMod val="20000"/>
              <a:lumOff val="80000"/>
            </a:schemeClr>
          </a:solidFill>
        </p:spPr>
        <p:txBody>
          <a:bodyPr tIns="1188720"/>
          <a:lstStyle>
            <a:lvl1pPr marL="0" indent="0" algn="ctr">
              <a:buNone/>
              <a:defRPr/>
            </a:lvl1pPr>
          </a:lstStyle>
          <a:p>
            <a:r>
              <a:rPr lang="en-US"/>
              <a:t>Click to insert photo</a:t>
            </a: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21" hasCustomPrompt="1"/>
          </p:nvPr>
        </p:nvSpPr>
        <p:spPr>
          <a:xfrm>
            <a:off x="695325" y="1572733"/>
            <a:ext cx="3419475" cy="590931"/>
          </a:xfrm>
          <a:noFill/>
        </p:spPr>
        <p:txBody>
          <a:bodyPr wrap="square" bIns="91440">
            <a:sp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 sz="1800" b="1" baseline="0">
                <a:latin typeface="+mj-lt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Pct val="115000"/>
              <a:buFont typeface="Arial" panose="020B0604020202020204" pitchFamily="34" charset="0"/>
              <a:buNone/>
              <a:tabLst/>
              <a:defRPr/>
            </a:pPr>
            <a:r>
              <a:rPr lang="en-US"/>
              <a:t>Subhead 18 pt. black. Bold. Sentence case.</a:t>
            </a:r>
          </a:p>
        </p:txBody>
      </p:sp>
      <p:sp>
        <p:nvSpPr>
          <p:cNvPr id="10" name="Title 5"/>
          <p:cNvSpPr>
            <a:spLocks noGrp="1"/>
          </p:cNvSpPr>
          <p:nvPr>
            <p:ph type="title" hasCustomPrompt="1"/>
          </p:nvPr>
        </p:nvSpPr>
        <p:spPr>
          <a:xfrm>
            <a:off x="694944" y="466347"/>
            <a:ext cx="10811256" cy="676653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/>
              <a:t>Title. 32 pt. black. Bold. Sentence case. Two lines max.</a:t>
            </a:r>
          </a:p>
        </p:txBody>
      </p:sp>
      <p:sp>
        <p:nvSpPr>
          <p:cNvPr id="2" name="Body 1">
            <a:extLst>
              <a:ext uri="{FF2B5EF4-FFF2-40B4-BE49-F238E27FC236}">
                <a16:creationId xmlns:a16="http://schemas.microsoft.com/office/drawing/2014/main" id="{82C03A76-7437-CCE5-AA77-D22BE8AE05E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90933" y="2247900"/>
            <a:ext cx="3423867" cy="3227867"/>
          </a:xfrm>
          <a:noFill/>
        </p:spPr>
        <p:txBody>
          <a:bodyPr rIns="182880"/>
          <a:lstStyle>
            <a:lvl1pPr marL="219456" indent="-219456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8150" indent="-20478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905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4400" indent="-223838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7763" indent="-233363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Arial" panose="020B0604020202020204" pitchFamily="34" charset="0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Main bullet. 18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akeaway bar">
            <a:extLst>
              <a:ext uri="{FF2B5EF4-FFF2-40B4-BE49-F238E27FC236}">
                <a16:creationId xmlns:a16="http://schemas.microsoft.com/office/drawing/2014/main" id="{67AD0891-A881-5DC1-1013-43191733147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4944" y="5865760"/>
            <a:ext cx="10820399" cy="320088"/>
          </a:xfrm>
          <a:solidFill>
            <a:schemeClr val="accent1"/>
          </a:solidFill>
        </p:spPr>
        <p:txBody>
          <a:bodyPr vert="horz" wrap="square" lIns="621792" tIns="36576" rIns="621792" bIns="36576" rtlCol="0" anchor="b" anchorCtr="0">
            <a:spAutoFit/>
          </a:bodyPr>
          <a:lstStyle>
            <a:lvl1pPr marL="0" indent="0" algn="ctr" defTabSz="0">
              <a:lnSpc>
                <a:spcPct val="100000"/>
              </a:lnSpc>
              <a:spcBef>
                <a:spcPts val="0"/>
              </a:spcBef>
              <a:buFontTx/>
              <a:buNone/>
              <a:defRPr lang="en-US" sz="1600" b="1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marL="0" lvl="0" indent="0" algn="ctr">
              <a:buNone/>
            </a:pPr>
            <a:r>
              <a:rPr lang="en-US"/>
              <a:t>Optional takeaway bar. Black. Bold. 16 pt. Centered. Sentence case.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0052439E-9AF4-ACA4-C314-22E8A138FF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256923A8-BFAF-09ED-2EE9-F82ED4EB0FC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388358200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orient="horz" pos="1416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.png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3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3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>
            <a:extLst>
              <a:ext uri="{FF2B5EF4-FFF2-40B4-BE49-F238E27FC236}">
                <a16:creationId xmlns:a16="http://schemas.microsoft.com/office/drawing/2014/main" id="{843D3F67-9015-4550-CB5B-BE56FBCB92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9A28FC03-B5C0-FCC1-1C47-833306EE03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ctr">
              <a:defRPr lang="en-US" sz="700"/>
            </a:lvl1pPr>
          </a:lstStyle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47700" y="3811347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47700" y="2743200"/>
            <a:ext cx="10896600" cy="701842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15982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2" r:id="rId2"/>
    <p:sldLayoutId id="2147483698" r:id="rId3"/>
    <p:sldLayoutId id="2147483702" r:id="rId4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 userDrawn="1">
          <p15:clr>
            <a:srgbClr val="A4A3A4"/>
          </p15:clr>
        </p15:guide>
        <p15:guide id="3" pos="7248" userDrawn="1">
          <p15:clr>
            <a:srgbClr val="A4A3A4"/>
          </p15:clr>
        </p15:guide>
        <p15:guide id="5" pos="1416" userDrawn="1">
          <p15:clr>
            <a:srgbClr val="A4A3A4"/>
          </p15:clr>
        </p15:guide>
        <p15:guide id="6" pos="1608" userDrawn="1">
          <p15:clr>
            <a:srgbClr val="A4A3A4"/>
          </p15:clr>
        </p15:guide>
        <p15:guide id="7" pos="2592" userDrawn="1">
          <p15:clr>
            <a:srgbClr val="A4A3A4"/>
          </p15:clr>
        </p15:guide>
        <p15:guide id="8" pos="2760" userDrawn="1">
          <p15:clr>
            <a:srgbClr val="A4A3A4"/>
          </p15:clr>
        </p15:guide>
        <p15:guide id="9" pos="3744" userDrawn="1">
          <p15:clr>
            <a:srgbClr val="A4A3A4"/>
          </p15:clr>
        </p15:guide>
        <p15:guide id="10" pos="3936" userDrawn="1">
          <p15:clr>
            <a:srgbClr val="A4A3A4"/>
          </p15:clr>
        </p15:guide>
        <p15:guide id="11" pos="4920" userDrawn="1">
          <p15:clr>
            <a:srgbClr val="A4A3A4"/>
          </p15:clr>
        </p15:guide>
        <p15:guide id="12" pos="5088" userDrawn="1">
          <p15:clr>
            <a:srgbClr val="A4A3A4"/>
          </p15:clr>
        </p15:guide>
        <p15:guide id="13" pos="6072" userDrawn="1">
          <p15:clr>
            <a:srgbClr val="A4A3A4"/>
          </p15:clr>
        </p15:guide>
        <p15:guide id="14" pos="6264" userDrawn="1">
          <p15:clr>
            <a:srgbClr val="A4A3A4"/>
          </p15:clr>
        </p15:guide>
        <p15:guide id="15" orient="horz" pos="3888" userDrawn="1">
          <p15:clr>
            <a:srgbClr val="547EBF"/>
          </p15:clr>
        </p15:guide>
        <p15:guide id="16" orient="horz" pos="1296" userDrawn="1">
          <p15:clr>
            <a:srgbClr val="547EBF"/>
          </p15:clr>
        </p15:guide>
        <p15:guide id="17" orient="horz" pos="2616" userDrawn="1">
          <p15:clr>
            <a:srgbClr val="547EBF"/>
          </p15:clr>
        </p15:guide>
        <p15:guide id="18" orient="horz" pos="2976" userDrawn="1">
          <p15:clr>
            <a:srgbClr val="547EBF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3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"/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Body"/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Title Placeholder 14"/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244C6F71-09E4-25C7-49D5-4D03C17B68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EECE0C1A-0107-0A7F-609C-1052CA94831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0327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92" r:id="rId2"/>
    <p:sldLayoutId id="2147483695" r:id="rId3"/>
    <p:sldLayoutId id="2147483669" r:id="rId4"/>
    <p:sldLayoutId id="2147483664" r:id="rId5"/>
    <p:sldLayoutId id="2147483694" r:id="rId6"/>
  </p:sldLayoutIdLst>
  <p:hf sldNum="0" hdr="0" dt="0"/>
  <p:txStyles>
    <p:titleStyle>
      <a:lvl1pPr marL="0" algn="l" defTabSz="914400" rtl="0" eaLnBrk="1" latinLnBrk="0" hangingPunct="1">
        <a:lnSpc>
          <a:spcPct val="80000"/>
        </a:lnSpc>
        <a:spcBef>
          <a:spcPct val="0"/>
        </a:spcBef>
        <a:buNone/>
        <a:defRPr lang="en-US" sz="3200" b="1" kern="1200" baseline="0" dirty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19456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3891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21792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841248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SzPct val="100000"/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060704" indent="-219456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Clr>
          <a:schemeClr val="tx2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7248" userDrawn="1">
          <p15:clr>
            <a:srgbClr val="547EBF"/>
          </p15:clr>
        </p15:guide>
        <p15:guide id="3" pos="432" userDrawn="1">
          <p15:clr>
            <a:srgbClr val="547EBF"/>
          </p15:clr>
        </p15:guide>
        <p15:guide id="4" orient="horz" pos="3888" userDrawn="1">
          <p15:clr>
            <a:srgbClr val="547EBF"/>
          </p15:clr>
        </p15:guide>
        <p15:guide id="5" orient="horz" pos="288" userDrawn="1">
          <p15:clr>
            <a:srgbClr val="547EBF"/>
          </p15:clr>
        </p15:guide>
        <p15:guide id="6" pos="1416" userDrawn="1">
          <p15:clr>
            <a:srgbClr val="A4A3A4"/>
          </p15:clr>
        </p15:guide>
        <p15:guide id="7" pos="1608" userDrawn="1">
          <p15:clr>
            <a:srgbClr val="A4A3A4"/>
          </p15:clr>
        </p15:guide>
        <p15:guide id="8" pos="3744" userDrawn="1">
          <p15:clr>
            <a:srgbClr val="A4A3A4"/>
          </p15:clr>
        </p15:guide>
        <p15:guide id="9" pos="3936" userDrawn="1">
          <p15:clr>
            <a:srgbClr val="A4A3A4"/>
          </p15:clr>
        </p15:guide>
        <p15:guide id="10" pos="4920" userDrawn="1">
          <p15:clr>
            <a:srgbClr val="A4A3A4"/>
          </p15:clr>
        </p15:guide>
        <p15:guide id="11" pos="5088" userDrawn="1">
          <p15:clr>
            <a:srgbClr val="A4A3A4"/>
          </p15:clr>
        </p15:guide>
        <p15:guide id="12" pos="6072" userDrawn="1">
          <p15:clr>
            <a:srgbClr val="A4A3A4"/>
          </p15:clr>
        </p15:guide>
        <p15:guide id="13" pos="6264" userDrawn="1">
          <p15:clr>
            <a:srgbClr val="A4A3A4"/>
          </p15:clr>
        </p15:guide>
        <p15:guide id="14" pos="2592" userDrawn="1">
          <p15:clr>
            <a:srgbClr val="A4A3A4"/>
          </p15:clr>
        </p15:guide>
        <p15:guide id="15" pos="2760" userDrawn="1">
          <p15:clr>
            <a:srgbClr val="A4A3A4"/>
          </p15:clr>
        </p15:guide>
        <p15:guide id="16" orient="horz" pos="720" userDrawn="1">
          <p15:clr>
            <a:srgbClr val="547EBF"/>
          </p15:clr>
        </p15:guide>
        <p15:guide id="17" orient="horz" pos="480" userDrawn="1">
          <p15:clr>
            <a:srgbClr val="547EBF"/>
          </p15:clr>
        </p15:guide>
        <p15:guide id="18" orient="horz" pos="984" userDrawn="1">
          <p15:clr>
            <a:srgbClr val="F26B43"/>
          </p15:clr>
        </p15:guide>
        <p15:guide id="19" orient="horz" pos="3648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3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resenters"/>
          <p:cNvSpPr>
            <a:spLocks noGrp="1"/>
          </p:cNvSpPr>
          <p:nvPr>
            <p:ph type="body" idx="1"/>
          </p:nvPr>
        </p:nvSpPr>
        <p:spPr>
          <a:xfrm>
            <a:off x="685800" y="3900728"/>
            <a:ext cx="3581400" cy="333933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"/>
          <p:cNvSpPr>
            <a:spLocks noGrp="1"/>
          </p:cNvSpPr>
          <p:nvPr>
            <p:ph type="title"/>
          </p:nvPr>
        </p:nvSpPr>
        <p:spPr>
          <a:xfrm>
            <a:off x="685800" y="1874225"/>
            <a:ext cx="10820400" cy="1661993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">
            <a:extLst>
              <a:ext uri="{FF2B5EF4-FFF2-40B4-BE49-F238E27FC236}">
                <a16:creationId xmlns:a16="http://schemas.microsoft.com/office/drawing/2014/main" id="{C547A21D-2A8F-FEFE-660B-5ECF70D43F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83397" y="6433754"/>
            <a:ext cx="531946" cy="365125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>
              <a:defRPr lang="en-US" sz="1200" kern="1200" smtClean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</a:lstStyle>
          <a:p>
            <a:fld id="{07165E6F-54ED-4977-A15E-D44BE7238A6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39EFD31-F99D-6DAD-477F-89FB8BD32F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6" name="Picture 5" descr="Shape&#10;&#10;Description automatically generated with medium confidence">
            <a:extLst>
              <a:ext uri="{FF2B5EF4-FFF2-40B4-BE49-F238E27FC236}">
                <a16:creationId xmlns:a16="http://schemas.microsoft.com/office/drawing/2014/main" id="{F25938C5-1370-BE88-33C8-1B7269A32C4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502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86" r:id="rId2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5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0" rtl="0" eaLnBrk="1" latinLnBrk="0" hangingPunct="1">
        <a:lnSpc>
          <a:spcPct val="90000"/>
        </a:lnSpc>
        <a:spcBef>
          <a:spcPts val="0"/>
        </a:spcBef>
        <a:buSzPct val="115000"/>
        <a:buFont typeface="Arial" panose="020B0604020202020204" pitchFamily="34" charset="0"/>
        <a:buNone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82880" algn="l" defTabSz="914400" rtl="0" eaLnBrk="1" latinLnBrk="0" hangingPunct="1">
        <a:lnSpc>
          <a:spcPct val="90000"/>
        </a:lnSpc>
        <a:spcBef>
          <a:spcPts val="500"/>
        </a:spcBef>
        <a:buSzPct val="100000"/>
        <a:buFont typeface="Arial" panose="020B0604020202020204" pitchFamily="34" charset="0"/>
        <a:buChar char="–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-182880" algn="l" defTabSz="914400" rtl="0" eaLnBrk="1" latinLnBrk="0" hangingPunct="1">
        <a:lnSpc>
          <a:spcPct val="90000"/>
        </a:lnSpc>
        <a:spcBef>
          <a:spcPts val="500"/>
        </a:spcBef>
        <a:buSzPct val="115000"/>
        <a:buFont typeface="Arial" panose="020B0604020202020204" pitchFamily="34" charset="0"/>
        <a:buChar char="•"/>
        <a:defRPr sz="20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32">
          <p15:clr>
            <a:srgbClr val="A4A3A4"/>
          </p15:clr>
        </p15:guide>
        <p15:guide id="3" pos="7248">
          <p15:clr>
            <a:srgbClr val="A4A3A4"/>
          </p15:clr>
        </p15:guide>
        <p15:guide id="5" pos="1416">
          <p15:clr>
            <a:srgbClr val="A4A3A4"/>
          </p15:clr>
        </p15:guide>
        <p15:guide id="6" pos="1608">
          <p15:clr>
            <a:srgbClr val="A4A3A4"/>
          </p15:clr>
        </p15:guide>
        <p15:guide id="7" pos="2592">
          <p15:clr>
            <a:srgbClr val="A4A3A4"/>
          </p15:clr>
        </p15:guide>
        <p15:guide id="8" pos="2760">
          <p15:clr>
            <a:srgbClr val="A4A3A4"/>
          </p15:clr>
        </p15:guide>
        <p15:guide id="9" pos="3744">
          <p15:clr>
            <a:srgbClr val="A4A3A4"/>
          </p15:clr>
        </p15:guide>
        <p15:guide id="10" pos="3936">
          <p15:clr>
            <a:srgbClr val="A4A3A4"/>
          </p15:clr>
        </p15:guide>
        <p15:guide id="11" pos="4920">
          <p15:clr>
            <a:srgbClr val="A4A3A4"/>
          </p15:clr>
        </p15:guide>
        <p15:guide id="12" pos="5088">
          <p15:clr>
            <a:srgbClr val="A4A3A4"/>
          </p15:clr>
        </p15:guide>
        <p15:guide id="13" pos="6072">
          <p15:clr>
            <a:srgbClr val="A4A3A4"/>
          </p15:clr>
        </p15:guide>
        <p15:guide id="14" pos="6264">
          <p15:clr>
            <a:srgbClr val="A4A3A4"/>
          </p15:clr>
        </p15:guide>
        <p15:guide id="15" orient="horz" pos="3888">
          <p15:clr>
            <a:srgbClr val="547EBF"/>
          </p15:clr>
        </p15:guide>
        <p15:guide id="16" orient="horz" pos="1296">
          <p15:clr>
            <a:srgbClr val="547EBF"/>
          </p15:clr>
        </p15:guide>
        <p15:guide id="17" orient="horz" pos="2592">
          <p15:clr>
            <a:srgbClr val="547EBF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6366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ody">
            <a:extLst>
              <a:ext uri="{FF2B5EF4-FFF2-40B4-BE49-F238E27FC236}">
                <a16:creationId xmlns:a16="http://schemas.microsoft.com/office/drawing/2014/main" id="{126C87B5-8F18-7506-8B48-91F7DEB30E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800" y="1476001"/>
            <a:ext cx="10821419" cy="43152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Main bullet. 24 pt. black.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itle Placeholder 14">
            <a:extLst>
              <a:ext uri="{FF2B5EF4-FFF2-40B4-BE49-F238E27FC236}">
                <a16:creationId xmlns:a16="http://schemas.microsoft.com/office/drawing/2014/main" id="{E516DAE2-402F-D2DE-B8E0-8573F94746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944" y="463255"/>
            <a:ext cx="10811256" cy="67974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marL="0" lvl="0">
              <a:lnSpc>
                <a:spcPct val="80000"/>
              </a:lnSpc>
            </a:pPr>
            <a:r>
              <a:rPr lang="en-US"/>
              <a:t>Click to edit Master 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6284CACB-88CB-1EC0-707C-3DDA2AE83BAB}"/>
              </a:ext>
            </a:extLst>
          </p:cNvPr>
          <p:cNvCxnSpPr/>
          <p:nvPr userDrawn="1"/>
        </p:nvCxnSpPr>
        <p:spPr>
          <a:xfrm>
            <a:off x="694944" y="126143"/>
            <a:ext cx="10820399" cy="0"/>
          </a:xfrm>
          <a:prstGeom prst="line">
            <a:avLst/>
          </a:prstGeom>
          <a:ln w="2540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Shape&#10;&#10;Description automatically generated with medium confidence">
            <a:extLst>
              <a:ext uri="{FF2B5EF4-FFF2-40B4-BE49-F238E27FC236}">
                <a16:creationId xmlns:a16="http://schemas.microsoft.com/office/drawing/2014/main" id="{ED5C7154-EF93-4E4A-B226-EC4D611BA3F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2060" y="6328623"/>
            <a:ext cx="1935059" cy="329077"/>
          </a:xfrm>
          <a:prstGeom prst="rect">
            <a:avLst/>
          </a:prstGeom>
        </p:spPr>
      </p:pic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ECD53B7A-E61B-21CA-5E4D-0BF49C054C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20192"/>
            <a:ext cx="12191999" cy="102464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defRPr lang="en-US" sz="700"/>
            </a:lvl1pPr>
          </a:lstStyle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9238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3200" b="1" kern="1200" baseline="0">
          <a:solidFill>
            <a:schemeClr val="tx1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sunny" TargetMode="Externa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1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2C4AFC-2F4F-6446-FD1E-523B4814AD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19850"/>
            <a:ext cx="12192000" cy="103188"/>
          </a:xfrm>
        </p:spPr>
        <p:txBody>
          <a:bodyPr/>
          <a:lstStyle/>
          <a:p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FFF0F6-9334-0727-35E8-7030F1C2454C}"/>
              </a:ext>
            </a:extLst>
          </p:cNvPr>
          <p:cNvSpPr txBox="1"/>
          <p:nvPr/>
        </p:nvSpPr>
        <p:spPr>
          <a:xfrm>
            <a:off x="704088" y="246888"/>
            <a:ext cx="7251193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latin typeface="Garamond" panose="02020404030301010803" pitchFamily="18" charset="0"/>
                <a:cs typeface="Courier New" panose="02070309020205020404" pitchFamily="49" charset="0"/>
              </a:rPr>
              <a:t>Hackathon’25 : Solve Rubik’s Cube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9D5D84-D62A-8039-7AE4-ACA1AFD83624}"/>
              </a:ext>
            </a:extLst>
          </p:cNvPr>
          <p:cNvSpPr txBox="1"/>
          <p:nvPr/>
        </p:nvSpPr>
        <p:spPr>
          <a:xfrm>
            <a:off x="7525512" y="4526280"/>
            <a:ext cx="45171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 Name: I.Likith Raj  </a:t>
            </a:r>
          </a:p>
          <a:p>
            <a:r>
              <a:rPr lang="en-IN" dirty="0"/>
              <a:t> Team: Super Cubers  </a:t>
            </a:r>
          </a:p>
          <a:p>
            <a:r>
              <a:rPr lang="en-IN" dirty="0"/>
              <a:t> GitHub: github.com/sunny  </a:t>
            </a:r>
          </a:p>
          <a:p>
            <a:r>
              <a:rPr lang="en-IN" dirty="0"/>
              <a:t> Email: vtu21547@veltech.edu.in</a:t>
            </a: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281D2C-733C-4D5F-1AF5-CB3CF4E9D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5281" y="246888"/>
            <a:ext cx="1627631" cy="162763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B319836-E5F2-9D53-FDEB-ED23F271709C}"/>
              </a:ext>
            </a:extLst>
          </p:cNvPr>
          <p:cNvSpPr txBox="1"/>
          <p:nvPr/>
        </p:nvSpPr>
        <p:spPr>
          <a:xfrm>
            <a:off x="704088" y="1618488"/>
            <a:ext cx="5111496" cy="3784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ndara" panose="020E0502030303020204" pitchFamily="34" charset="0"/>
              </a:rPr>
              <a:t>"Built using Java Swing + CFOP"</a:t>
            </a:r>
            <a:endParaRPr lang="en-IN" dirty="0">
              <a:latin typeface="Candara" panose="020E05020303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8055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C8ADE32-7C9E-EC5E-943E-C5AF21E7B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Compiling the Project: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69345-C951-8E41-71E5-72E1B750EE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“A good build always  starts with a clean compile”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65BB82-9328-06C4-3EC9-93F869F8F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6B3CFEC-3FE5-5844-1BEA-6027A78BA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2488" y="335344"/>
            <a:ext cx="4099560" cy="26730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465EBB8-4658-3991-155A-608471AEA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488" y="3205439"/>
            <a:ext cx="4099560" cy="2306003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3B87F37-1FAF-436B-2C78-2A64346471D2}"/>
              </a:ext>
            </a:extLst>
          </p:cNvPr>
          <p:cNvSpPr txBox="1"/>
          <p:nvPr/>
        </p:nvSpPr>
        <p:spPr>
          <a:xfrm>
            <a:off x="685800" y="1143000"/>
            <a:ext cx="4983480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Step 1:</a:t>
            </a:r>
            <a:br>
              <a:rPr lang="en-US" altLang="en-US" sz="1600" dirty="0">
                <a:latin typeface="Arial" panose="020B0604020202020204" pitchFamily="34" charset="0"/>
              </a:rPr>
            </a:br>
            <a:r>
              <a:rPr lang="en-US" altLang="en-US" sz="1600" dirty="0">
                <a:latin typeface="Arial" panose="020B0604020202020204" pitchFamily="34" charset="0"/>
              </a:rPr>
              <a:t>Open Command Prompt by pressing </a:t>
            </a:r>
            <a:r>
              <a:rPr lang="en-US" altLang="en-US" sz="1600" b="1" dirty="0">
                <a:latin typeface="Arial" panose="020B0604020202020204" pitchFamily="34" charset="0"/>
              </a:rPr>
              <a:t>Windows + R</a:t>
            </a:r>
            <a:r>
              <a:rPr lang="en-US" altLang="en-US" sz="1600" dirty="0">
                <a:latin typeface="Arial" panose="020B0604020202020204" pitchFamily="34" charset="0"/>
              </a:rPr>
              <a:t>, typing </a:t>
            </a:r>
            <a:r>
              <a:rPr lang="en-US" altLang="en-US" sz="1600" dirty="0">
                <a:latin typeface="Arial Unicode MS"/>
              </a:rPr>
              <a:t>cmd</a:t>
            </a:r>
            <a:r>
              <a:rPr lang="en-US" altLang="en-US" sz="1600" dirty="0"/>
              <a:t> and pressing Enter. This will open your terminal in your current Windows environment.</a:t>
            </a:r>
            <a:endParaRPr lang="en-US" altLang="en-US" sz="16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b="1" dirty="0">
                <a:latin typeface="Arial" panose="020B0604020202020204" pitchFamily="34" charset="0"/>
              </a:rPr>
              <a:t>Step 2:</a:t>
            </a:r>
            <a:br>
              <a:rPr lang="en-US" altLang="en-US" sz="1600" dirty="0">
                <a:latin typeface="Arial" panose="020B0604020202020204" pitchFamily="34" charset="0"/>
              </a:rPr>
            </a:br>
            <a:r>
              <a:rPr lang="en-US" altLang="en-US" sz="1600" dirty="0">
                <a:latin typeface="Arial" panose="020B0604020202020204" pitchFamily="34" charset="0"/>
              </a:rPr>
              <a:t>Open your project folder, copy the folder path from the address bar, and paste it in the terminal using the </a:t>
            </a:r>
            <a:r>
              <a:rPr lang="en-US" altLang="en-US" sz="1600" dirty="0">
                <a:latin typeface="Arial Unicode MS"/>
              </a:rPr>
              <a:t>cd</a:t>
            </a:r>
            <a:r>
              <a:rPr lang="en-US" altLang="en-US" sz="1600" dirty="0"/>
              <a:t> command to change the directory to your project. For example:</a:t>
            </a:r>
            <a:endParaRPr lang="en-US" altLang="en-US" sz="1600" dirty="0">
              <a:latin typeface="Arial Unicode MS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 Unicode MS"/>
              </a:rPr>
              <a:t>bash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latin typeface="Arial Unicode MS"/>
              </a:rPr>
              <a:t>cd C:\Users\YourName\Desktop\rubik_solver_java</a:t>
            </a:r>
            <a:endParaRPr lang="en-US" altLang="en-US" sz="1600" dirty="0">
              <a:latin typeface="Arial" panose="020B0604020202020204" pitchFamily="34" charset="0"/>
            </a:endParaRPr>
          </a:p>
          <a:p>
            <a:r>
              <a:rPr lang="en-IN" b="1" dirty="0"/>
              <a:t>Step3:</a:t>
            </a:r>
          </a:p>
          <a:p>
            <a:r>
              <a:rPr lang="en-IN" dirty="0"/>
              <a:t>Then run your command inside this project </a:t>
            </a:r>
          </a:p>
          <a:p>
            <a:r>
              <a:rPr lang="en-IN" dirty="0"/>
              <a:t>Use this command to compile your project file.</a:t>
            </a:r>
          </a:p>
          <a:p>
            <a:r>
              <a:rPr lang="en-IN" dirty="0"/>
              <a:t>javac *.java</a:t>
            </a:r>
          </a:p>
          <a:p>
            <a:r>
              <a:rPr lang="en-IN" dirty="0"/>
              <a:t>This will compile all your java existing files.</a:t>
            </a:r>
          </a:p>
          <a:p>
            <a:endParaRPr lang="en-IN" dirty="0"/>
          </a:p>
          <a:p>
            <a:endParaRPr lang="en-IN" dirty="0"/>
          </a:p>
          <a:p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32010637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EC6DEE-FE56-F60B-E6C7-E9E7464E7B0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 from compile to GUI ,every line of code brings cube “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B9B56-27C6-234B-86BE-3450DE3777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DE2A5-6261-0C7A-68AD-C9BB4D7B6CFA}"/>
              </a:ext>
            </a:extLst>
          </p:cNvPr>
          <p:cNvSpPr txBox="1"/>
          <p:nvPr/>
        </p:nvSpPr>
        <p:spPr>
          <a:xfrm>
            <a:off x="694944" y="672152"/>
            <a:ext cx="6135624" cy="64633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Running project:</a:t>
            </a:r>
          </a:p>
          <a:p>
            <a:r>
              <a:rPr lang="en-US" b="1" dirty="0"/>
              <a:t>Step4:</a:t>
            </a:r>
          </a:p>
          <a:p>
            <a:r>
              <a:rPr lang="en-US" b="1" dirty="0"/>
              <a:t>If you have subfiles like kociemba </a:t>
            </a:r>
          </a:p>
          <a:p>
            <a:r>
              <a:rPr lang="en-US" b="1" dirty="0"/>
              <a:t>You can run thit through this command </a:t>
            </a:r>
          </a:p>
          <a:p>
            <a:r>
              <a:rPr lang="en-US" b="1" dirty="0"/>
              <a:t>javac kociemba/*.java</a:t>
            </a:r>
          </a:p>
          <a:p>
            <a:r>
              <a:rPr lang="en-US" b="1" dirty="0"/>
              <a:t>Step5:</a:t>
            </a:r>
          </a:p>
          <a:p>
            <a:r>
              <a:rPr lang="en-US" b="1" dirty="0"/>
              <a:t>Then after compilation  run your files to</a:t>
            </a:r>
          </a:p>
          <a:p>
            <a:r>
              <a:rPr lang="en-US" b="1" dirty="0"/>
              <a:t>See the output </a:t>
            </a:r>
          </a:p>
          <a:p>
            <a:r>
              <a:rPr lang="en-US" b="1" dirty="0"/>
              <a:t>After all you doing you can see a cube </a:t>
            </a:r>
          </a:p>
          <a:p>
            <a:r>
              <a:rPr lang="en-US" b="1" dirty="0"/>
              <a:t>Step6:</a:t>
            </a:r>
          </a:p>
          <a:p>
            <a:r>
              <a:rPr lang="en-US" b="1" dirty="0"/>
              <a:t>It’s a scramble cube it will solve all your possible ways</a:t>
            </a:r>
          </a:p>
          <a:p>
            <a:r>
              <a:rPr lang="en-US" b="1" dirty="0"/>
              <a:t>Given your scramble situation</a:t>
            </a:r>
          </a:p>
          <a:p>
            <a:r>
              <a:rPr lang="en-US" b="1" dirty="0"/>
              <a:t>Step7:</a:t>
            </a:r>
          </a:p>
          <a:p>
            <a:r>
              <a:rPr lang="en-US" b="1" dirty="0"/>
              <a:t>After all compilation  files  your output will be displayed in a GUI  </a:t>
            </a:r>
          </a:p>
          <a:p>
            <a:r>
              <a:rPr lang="en-US" b="1" dirty="0"/>
              <a:t>Step8:</a:t>
            </a:r>
          </a:p>
          <a:p>
            <a:r>
              <a:rPr lang="en-US" b="1" dirty="0"/>
              <a:t>Now you can see the cube inside and the design  u created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IN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1ECAB1C-B25B-798C-DDE3-60BAC2C5C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320" y="672152"/>
            <a:ext cx="3593592" cy="229469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2781F5B-E86F-0F95-8265-463267A53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2320" y="3319273"/>
            <a:ext cx="3640019" cy="222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9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96B42D-AE0F-8023-BD21-1832D65AB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429769"/>
            <a:ext cx="11058144" cy="713232"/>
          </a:xfrm>
        </p:spPr>
        <p:txBody>
          <a:bodyPr/>
          <a:lstStyle/>
          <a:p>
            <a:r>
              <a:rPr lang="en-IN" dirty="0"/>
              <a:t>Rubik’s Cube Solver – User Interface Demo</a:t>
            </a:r>
            <a:br>
              <a:rPr lang="en-IN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00895E-6634-966E-644C-CE687DD949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"Simple, intuitive, and powerful — a solver UI that brings the Rubik’s Cube to life."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444C4-078D-467F-DEE9-D329B87526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989EA8-F0C6-6C63-6FF1-C34CDCC69894}"/>
              </a:ext>
            </a:extLst>
          </p:cNvPr>
          <p:cNvSpPr txBox="1"/>
          <p:nvPr/>
        </p:nvSpPr>
        <p:spPr>
          <a:xfrm>
            <a:off x="365760" y="1246169"/>
            <a:ext cx="5376673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The </a:t>
            </a:r>
            <a:r>
              <a:rPr lang="en-US" altLang="en-US" sz="1400" b="1" dirty="0">
                <a:latin typeface="Arial" panose="020B0604020202020204" pitchFamily="34" charset="0"/>
              </a:rPr>
              <a:t>graphical interface</a:t>
            </a:r>
            <a:r>
              <a:rPr lang="en-US" altLang="en-US" sz="1400" dirty="0">
                <a:latin typeface="Arial" panose="020B0604020202020204" pitchFamily="34" charset="0"/>
              </a:rPr>
              <a:t> of your Rubik’s Cube solver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A clear, color-coded cross view of the cube in its solved state</a:t>
            </a:r>
            <a:br>
              <a:rPr lang="en-US" altLang="en-US" sz="1400" dirty="0">
                <a:latin typeface="Arial" panose="020B0604020202020204" pitchFamily="34" charset="0"/>
              </a:rPr>
            </a:br>
            <a:r>
              <a:rPr lang="en-US" altLang="en-US" sz="1400" dirty="0">
                <a:latin typeface="Arial" panose="020B0604020202020204" pitchFamily="34" charset="0"/>
              </a:rPr>
              <a:t>(White top, Yellow bottom, Red front, Blue left, Orange right)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Retro </a:t>
            </a:r>
            <a:r>
              <a:rPr lang="en-US" altLang="en-US" sz="1400" b="1" dirty="0">
                <a:latin typeface="Arial" panose="020B0604020202020204" pitchFamily="34" charset="0"/>
              </a:rPr>
              <a:t>terminal-style</a:t>
            </a:r>
            <a:r>
              <a:rPr lang="en-US" altLang="en-US" sz="1400" dirty="0">
                <a:latin typeface="Arial" panose="020B0604020202020204" pitchFamily="34" charset="0"/>
              </a:rPr>
              <a:t> move display area on the left</a:t>
            </a:r>
            <a:br>
              <a:rPr lang="en-US" altLang="en-US" sz="1400" dirty="0">
                <a:latin typeface="Arial" panose="020B0604020202020204" pitchFamily="34" charset="0"/>
              </a:rPr>
            </a:br>
            <a:r>
              <a:rPr lang="en-US" altLang="en-US" sz="1400" dirty="0">
                <a:latin typeface="Arial" panose="020B0604020202020204" pitchFamily="34" charset="0"/>
              </a:rPr>
              <a:t>(green text on black background)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Control buttons on the right: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Scramble</a:t>
            </a:r>
            <a:r>
              <a:rPr lang="en-US" altLang="en-US" sz="1400" dirty="0">
                <a:latin typeface="Arial" panose="020B0604020202020204" pitchFamily="34" charset="0"/>
              </a:rPr>
              <a:t> – Randomizes the cube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Solve</a:t>
            </a:r>
            <a:r>
              <a:rPr lang="en-US" altLang="en-US" sz="1400" dirty="0">
                <a:latin typeface="Arial" panose="020B0604020202020204" pitchFamily="34" charset="0"/>
              </a:rPr>
              <a:t> – Starts the CFOP-based solver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Solve Time</a:t>
            </a:r>
            <a:r>
              <a:rPr lang="en-US" altLang="en-US" sz="1400" dirty="0">
                <a:latin typeface="Arial" panose="020B0604020202020204" pitchFamily="34" charset="0"/>
              </a:rPr>
              <a:t> – Measures how long the solve takes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Cube Supermode ON</a:t>
            </a:r>
            <a:r>
              <a:rPr lang="en-US" altLang="en-US" sz="1400" dirty="0">
                <a:latin typeface="Arial" panose="020B0604020202020204" pitchFamily="34" charset="0"/>
              </a:rPr>
              <a:t> – Accelerates animations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Change Cube Skin</a:t>
            </a:r>
            <a:r>
              <a:rPr lang="en-US" altLang="en-US" sz="1400" dirty="0">
                <a:latin typeface="Arial" panose="020B0604020202020204" pitchFamily="34" charset="0"/>
              </a:rPr>
              <a:t> – Changes the cube’s color style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b="1" dirty="0">
                <a:latin typeface="Arial" panose="020B0604020202020204" pitchFamily="34" charset="0"/>
              </a:rPr>
              <a:t>About</a:t>
            </a:r>
            <a:r>
              <a:rPr lang="en-US" altLang="en-US" sz="1400" dirty="0">
                <a:latin typeface="Arial" panose="020B0604020202020204" pitchFamily="34" charset="0"/>
              </a:rPr>
              <a:t> – Shows project credits or info</a:t>
            </a:r>
          </a:p>
          <a:p>
            <a:r>
              <a:rPr lang="en-US" sz="1400" dirty="0"/>
              <a:t>Provides a </a:t>
            </a:r>
            <a:r>
              <a:rPr lang="en-US" sz="1400" b="1" dirty="0"/>
              <a:t>clean, user-friendly</a:t>
            </a:r>
            <a:r>
              <a:rPr lang="en-US" sz="1400" dirty="0"/>
              <a:t> environment</a:t>
            </a:r>
          </a:p>
          <a:p>
            <a:r>
              <a:rPr lang="en-US" sz="1400" dirty="0"/>
              <a:t>Shows how a standard 3x3 cube is modeled digitally</a:t>
            </a:r>
          </a:p>
          <a:p>
            <a:r>
              <a:rPr lang="en-US" sz="1400" dirty="0"/>
              <a:t>Clearly demonstrates your project’s controls and visuals</a:t>
            </a:r>
            <a:endParaRPr lang="en-US" sz="1400" b="1" dirty="0"/>
          </a:p>
          <a:p>
            <a:r>
              <a:rPr lang="en-US" sz="1400" dirty="0"/>
              <a:t>🟢 </a:t>
            </a:r>
            <a:r>
              <a:rPr lang="en-US" sz="1400" b="1" dirty="0"/>
              <a:t>Green terminal theme</a:t>
            </a:r>
            <a:r>
              <a:rPr lang="en-US" sz="1400" dirty="0"/>
              <a:t> for moves (retro look)</a:t>
            </a:r>
          </a:p>
          <a:p>
            <a:r>
              <a:rPr lang="en-US" sz="1400" dirty="0"/>
              <a:t>🧩 Dynamic </a:t>
            </a:r>
            <a:r>
              <a:rPr lang="en-US" sz="1400" b="1" dirty="0"/>
              <a:t>cross-shaped net view</a:t>
            </a:r>
            <a:r>
              <a:rPr lang="en-US" sz="1400" dirty="0"/>
              <a:t> of the cube</a:t>
            </a:r>
          </a:p>
          <a:p>
            <a:r>
              <a:rPr lang="en-US" sz="1400" dirty="0"/>
              <a:t>👆 User-friendly buttons to test functionality live</a:t>
            </a:r>
          </a:p>
          <a:p>
            <a:r>
              <a:rPr lang="en-US" sz="1400" dirty="0"/>
              <a:t>💻 Resizable Java Swing window with responsive elements</a:t>
            </a:r>
          </a:p>
          <a:p>
            <a:endParaRPr lang="en-US" sz="14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Arial" panose="020B0604020202020204" pitchFamily="34" charset="0"/>
            </a:endParaRPr>
          </a:p>
          <a:p>
            <a:endParaRPr lang="en-IN" sz="1400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25110B0-09CB-3159-BE95-250429E013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472" y="1143001"/>
            <a:ext cx="6513038" cy="366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86900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D049345-B17A-9D26-DB33-347E99FC2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Rubik’s Cube Solver – Scrambled State Demo: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DCE213-1EA7-989E-ABAF-011910F93A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"Every challenge starts scrambled — but is only one solution away."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A7062D-EE2F-8414-61BD-58C68DCCFC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1D5ED5-5295-1A99-17EB-9238FC714F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48705" y="1271016"/>
            <a:ext cx="5046472" cy="352044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EE115F3C-643E-A548-8818-A7B3754CB1C3}"/>
              </a:ext>
            </a:extLst>
          </p:cNvPr>
          <p:cNvSpPr txBox="1"/>
          <p:nvPr/>
        </p:nvSpPr>
        <p:spPr>
          <a:xfrm>
            <a:off x="694944" y="1143000"/>
            <a:ext cx="5831079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What this shows: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The Rubik’s Cube displayed in a </a:t>
            </a:r>
            <a:r>
              <a:rPr lang="en-US" altLang="en-US" sz="1200" b="1" dirty="0">
                <a:latin typeface="Arial" panose="020B0604020202020204" pitchFamily="34" charset="0"/>
              </a:rPr>
              <a:t>cross/flat net layout</a:t>
            </a:r>
            <a:r>
              <a:rPr lang="en-US" altLang="en-US" sz="1200" dirty="0">
                <a:latin typeface="Arial" panose="020B0604020202020204" pitchFamily="34" charset="0"/>
              </a:rPr>
              <a:t>, scrambled after pressing the </a:t>
            </a:r>
            <a:r>
              <a:rPr lang="en-US" altLang="en-US" sz="1200" b="1" dirty="0">
                <a:latin typeface="Arial" panose="020B0604020202020204" pitchFamily="34" charset="0"/>
              </a:rPr>
              <a:t>Scramble</a:t>
            </a:r>
            <a:r>
              <a:rPr lang="en-US" altLang="en-US" sz="1200" dirty="0">
                <a:latin typeface="Arial" panose="020B0604020202020204" pitchFamily="34" charset="0"/>
              </a:rPr>
              <a:t> button.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A random scramble sequence visible in green text at the bottom:</a:t>
            </a:r>
            <a:endParaRPr lang="en-US" altLang="en-US" sz="1200" dirty="0">
              <a:latin typeface="Arial Unicode MS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 Unicode MS"/>
              </a:rPr>
              <a:t>python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 Unicode MS"/>
              </a:rPr>
              <a:t>Scramble: B' R L L U' D U' U B' R' F' F F' U' D B' F R' U' D D' L U' F </a:t>
            </a:r>
            <a:endParaRPr lang="en-US" altLang="en-US" sz="1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Each colored square is </a:t>
            </a:r>
            <a:r>
              <a:rPr lang="en-US" altLang="en-US" sz="1200" b="1" dirty="0">
                <a:latin typeface="Arial" panose="020B0604020202020204" pitchFamily="34" charset="0"/>
              </a:rPr>
              <a:t>randomly permuted</a:t>
            </a:r>
            <a:r>
              <a:rPr lang="en-US" altLang="en-US" sz="1200" dirty="0">
                <a:latin typeface="Arial" panose="020B0604020202020204" pitchFamily="34" charset="0"/>
              </a:rPr>
              <a:t> on all faces of the cube, replicating a real-world shuffle.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Buttons on the right remain active, ready to start the solve or change skin.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Consistent </a:t>
            </a:r>
            <a:r>
              <a:rPr lang="en-US" altLang="en-US" sz="1200" b="1" dirty="0">
                <a:latin typeface="Arial" panose="020B0604020202020204" pitchFamily="34" charset="0"/>
              </a:rPr>
              <a:t>terminal-style theme</a:t>
            </a:r>
            <a:r>
              <a:rPr lang="en-US" altLang="en-US" sz="1200" dirty="0">
                <a:latin typeface="Arial" panose="020B0604020202020204" pitchFamily="34" charset="0"/>
              </a:rPr>
              <a:t> preserved on the left.</a:t>
            </a:r>
          </a:p>
          <a:p>
            <a:r>
              <a:rPr lang="en-US" sz="1200" b="1" dirty="0"/>
              <a:t>Key Highlights:</a:t>
            </a:r>
          </a:p>
          <a:p>
            <a:r>
              <a:rPr lang="en-US" sz="1200" dirty="0"/>
              <a:t>🟢 </a:t>
            </a:r>
            <a:r>
              <a:rPr lang="en-US" sz="1200" b="1" dirty="0"/>
              <a:t>Scramble generation</a:t>
            </a:r>
            <a:r>
              <a:rPr lang="en-US" sz="1200" dirty="0"/>
              <a:t> logic works with random move sequences</a:t>
            </a:r>
          </a:p>
          <a:p>
            <a:r>
              <a:rPr lang="en-US" sz="1200" dirty="0"/>
              <a:t>🎨 The visualization accurately shows the shuffled cube</a:t>
            </a:r>
          </a:p>
          <a:p>
            <a:r>
              <a:rPr lang="en-US" sz="1200" dirty="0"/>
              <a:t>🧩 The program stores this state so it can later apply the solving algorithm</a:t>
            </a:r>
          </a:p>
          <a:p>
            <a:r>
              <a:rPr lang="en-US" sz="1200" dirty="0"/>
              <a:t>👍 Provides confidence that the program can handle </a:t>
            </a:r>
            <a:r>
              <a:rPr lang="en-US" sz="1200" i="1" dirty="0"/>
              <a:t>any</a:t>
            </a:r>
            <a:r>
              <a:rPr lang="en-US" sz="1200" dirty="0"/>
              <a:t> user-provided scramble</a:t>
            </a:r>
          </a:p>
          <a:p>
            <a:r>
              <a:rPr lang="en-US" sz="1200" b="1" dirty="0"/>
              <a:t>Why it’s important:</a:t>
            </a:r>
          </a:p>
          <a:p>
            <a:r>
              <a:rPr lang="en-US" sz="1200" dirty="0"/>
              <a:t>Proves the project can properly simulate a real mixed-up cube</a:t>
            </a:r>
          </a:p>
          <a:p>
            <a:r>
              <a:rPr lang="en-US" sz="1200" dirty="0"/>
              <a:t>Demonstrates the connection between </a:t>
            </a:r>
            <a:r>
              <a:rPr lang="en-US" sz="1200" b="1" dirty="0"/>
              <a:t>move sequences</a:t>
            </a:r>
            <a:r>
              <a:rPr lang="en-US" sz="1200" dirty="0"/>
              <a:t> and </a:t>
            </a:r>
            <a:r>
              <a:rPr lang="en-US" sz="1200" b="1" dirty="0"/>
              <a:t>visual state changes</a:t>
            </a:r>
            <a:endParaRPr lang="en-US" sz="1200" dirty="0"/>
          </a:p>
          <a:p>
            <a:r>
              <a:rPr lang="en-US" sz="1200" dirty="0"/>
              <a:t>Prepares for the next step: solving the scrambled cube</a:t>
            </a:r>
          </a:p>
          <a:p>
            <a:endParaRPr lang="en-US" sz="1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9036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6FBDEB5-590A-B356-E7EE-0FD55DE6A4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Rubik’s Cube Solver – Solved State &amp; Algorithm:</a:t>
            </a:r>
            <a:br>
              <a:rPr lang="en-US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8C6D99-F8AD-8DA1-EA16-3225F925A5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"From chaos to order — solving, explained and visualized."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9FFD59-CCEA-A8E1-681E-7915F5BCB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DB3BF72D-C37B-DEF6-B74E-6CF420552A0E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694944" y="938313"/>
            <a:ext cx="6245352" cy="48628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What this shows: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cube returned to its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solved state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all faces correctly colored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(White top, Yellow bottom, Red front, Green left, Blue right, Orange back)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terminal-style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side panel shows: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✔️ </a:t>
            </a:r>
            <a:r>
              <a:rPr kumimoji="0" lang="en-US" altLang="en-US" sz="1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“Cube Solved Successfully!”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Explanation of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CFOP algorithm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with each phase: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(Cross): White cross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F2L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First 2 layers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OLL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Orient last layer</a:t>
            </a:r>
          </a:p>
          <a:p>
            <a:pPr marL="914400" marR="0" lvl="2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PLL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 Permute last layer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Time Complexity: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O(1) (simplified for animation purposes)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Space Complexity: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O(1)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move sequence to solve shown at the bottom: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python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Solve: F' U L' D D' U R' B D' U F F' R R' B U' U D' U' D' L' R’ B</a:t>
            </a:r>
          </a:p>
          <a:p>
            <a:r>
              <a:rPr lang="en-US" sz="1400" b="1" dirty="0"/>
              <a:t>Why it’s important:</a:t>
            </a:r>
          </a:p>
          <a:p>
            <a:r>
              <a:rPr lang="en-US" sz="1400" dirty="0"/>
              <a:t>Proves your CFOP implementation works from </a:t>
            </a:r>
            <a:r>
              <a:rPr lang="en-US" sz="1400" i="1" dirty="0"/>
              <a:t>any</a:t>
            </a:r>
            <a:r>
              <a:rPr lang="en-US" sz="1400" dirty="0"/>
              <a:t> scramble</a:t>
            </a:r>
          </a:p>
          <a:p>
            <a:r>
              <a:rPr lang="en-US" sz="1400" dirty="0"/>
              <a:t>Demonstrates a fully integrated UI + logic + algorithm</a:t>
            </a:r>
          </a:p>
          <a:p>
            <a:r>
              <a:rPr lang="en-US" sz="1400" dirty="0"/>
              <a:t>Shows your project’s professional finish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5EEA7D1-9C13-AE31-326B-F014A87BCB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8936" y="1258803"/>
            <a:ext cx="4456986" cy="3459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316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00B0823-EBDD-1C0E-6B7C-C69DB92490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1481" y="548640"/>
            <a:ext cx="5004817" cy="5082776"/>
          </a:xfrm>
        </p:spPr>
        <p:txBody>
          <a:bodyPr/>
          <a:lstStyle/>
          <a:p>
            <a:r>
              <a:rPr lang="en-US" sz="1400" b="1" dirty="0"/>
              <a:t>Other functions :</a:t>
            </a:r>
          </a:p>
          <a:p>
            <a:r>
              <a:rPr lang="en-US" sz="1400" dirty="0"/>
              <a:t>After solving, the program displays a </a:t>
            </a:r>
            <a:r>
              <a:rPr lang="en-US" sz="1400" b="1" dirty="0"/>
              <a:t>Solve Time</a:t>
            </a:r>
            <a:r>
              <a:rPr lang="en-US" sz="1400" dirty="0"/>
              <a:t> dialog showing the total time taken (e.g., “Solve Time: 0.49s”).</a:t>
            </a:r>
          </a:p>
          <a:p>
            <a:r>
              <a:rPr lang="en-US" sz="1400" dirty="0"/>
              <a:t>Measures how efficient the algorithm is in practice.</a:t>
            </a:r>
          </a:p>
          <a:p>
            <a:r>
              <a:rPr lang="en-US" sz="1400" dirty="0"/>
              <a:t>Helps users benchmark performance and optimize their code. </a:t>
            </a:r>
          </a:p>
          <a:p>
            <a:r>
              <a:rPr lang="en-US" sz="1400" dirty="0"/>
              <a:t>When clicking </a:t>
            </a:r>
            <a:r>
              <a:rPr lang="en-US" sz="1400" b="1" dirty="0"/>
              <a:t>About</a:t>
            </a:r>
            <a:r>
              <a:rPr lang="en-US" sz="1400" dirty="0"/>
              <a:t>, a new dialog appears showing:</a:t>
            </a:r>
          </a:p>
          <a:p>
            <a:pPr lvl="1"/>
            <a:r>
              <a:rPr lang="en-US" sz="1400" dirty="0"/>
              <a:t>Project credits</a:t>
            </a:r>
          </a:p>
          <a:p>
            <a:pPr lvl="1"/>
            <a:r>
              <a:rPr lang="en-US" sz="1400" dirty="0"/>
              <a:t>Author info</a:t>
            </a:r>
          </a:p>
          <a:p>
            <a:pPr lvl="1"/>
            <a:r>
              <a:rPr lang="en-US" sz="1400" dirty="0"/>
              <a:t>GitHub link</a:t>
            </a:r>
          </a:p>
          <a:p>
            <a:pPr lvl="1"/>
            <a:r>
              <a:rPr lang="en-US" sz="1400" dirty="0"/>
              <a:t>Version details</a:t>
            </a:r>
          </a:p>
          <a:p>
            <a:pPr lvl="1"/>
            <a:r>
              <a:rPr lang="en-US" sz="1400" dirty="0"/>
              <a:t>Any disclaimers</a:t>
            </a:r>
          </a:p>
          <a:p>
            <a:r>
              <a:rPr lang="en-US" sz="1400" dirty="0"/>
              <a:t>Styled in a retro green-on-black terminal design to match the theme.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Extra features add polish and professionalism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Provides user confidence and easy troubleshooting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Arial" panose="020B0604020202020204" pitchFamily="34" charset="0"/>
              </a:rPr>
              <a:t>Makes the app easier to explain and maintain</a:t>
            </a:r>
          </a:p>
          <a:p>
            <a:endParaRPr lang="en-US" sz="1400" dirty="0"/>
          </a:p>
          <a:p>
            <a:endParaRPr lang="en-US" sz="1400" dirty="0"/>
          </a:p>
          <a:p>
            <a:endParaRPr lang="en-IN" sz="1400" b="1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5E845D-C201-46AB-819B-FCAEF202A02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"Little details make a big difference — from timing to transparency."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90BF3F-EDCD-4160-5806-0A9CC22326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F91462-F1C7-CD52-46D3-4320DA54F9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703" y="347835"/>
            <a:ext cx="4739640" cy="26660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FD2287E-2A2B-B202-1739-F2AAAE4264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5703" y="3051163"/>
            <a:ext cx="4739640" cy="269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2754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0B02CC7-4CA7-1855-6E2F-09A1AB14829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21793" y="1051560"/>
            <a:ext cx="10893550" cy="4739640"/>
          </a:xfrm>
        </p:spPr>
        <p:txBody>
          <a:bodyPr/>
          <a:lstStyle/>
          <a:p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Successfully designed, coded, and tested a </a:t>
            </a:r>
            <a:r>
              <a:rPr lang="en-US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fully working 3x3 Rubik’s Cube Solver</a:t>
            </a: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using Java Swing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Implemented the </a:t>
            </a:r>
            <a:r>
              <a:rPr lang="en-US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CFOP method</a:t>
            </a: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with clear phases (Cross, F2L, OLL, PLL), ensuring human-like solving steps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Integrated an </a:t>
            </a:r>
            <a:r>
              <a:rPr lang="en-US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easy-to-use user interface</a:t>
            </a: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with scramble/solve buttons, a retro move log, sound effects, and skin customization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Demonstrated complete functionality: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Compiling and running the app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Scrambling the cube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Solving from any random state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Showing move sequences and solve timing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Used </a:t>
            </a:r>
            <a:r>
              <a:rPr lang="en-US" alt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object-oriented principles</a:t>
            </a: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a clean, modular file structure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Project is built to be scalable, beginner-friendly, and easy to maintain or expand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n-US" alt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Learnings: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Applying algorithmic thinking to a complex puzzle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Structuring larger Java projects with clear separation of logic and UI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Java Swing for interactive, visual applications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Building reusable and extensible code</a:t>
            </a:r>
          </a:p>
          <a:p>
            <a:r>
              <a:rPr lang="en-US" sz="1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Testing and debugging real-time animations and event-driven user interactions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n-US" altLang="en-US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sz="14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900138B-5CA3-8AEA-4578-BE9C545AC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1483C4-73F6-4E23-0491-C0E5BEFAF37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"Every project ends with learnings — and new ideas for tomorrow."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2D5523-1A49-34ED-8FCC-A1EC9B6967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2513804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2E199A0-0BAF-8B5D-128F-1387BDAE2F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221992" y="1975104"/>
            <a:ext cx="9293350" cy="3816096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/>
              <a:t>Thank you</a:t>
            </a:r>
          </a:p>
          <a:p>
            <a:r>
              <a:rPr lang="en-US" sz="1800" dirty="0"/>
              <a:t>🙏 </a:t>
            </a:r>
            <a:r>
              <a:rPr lang="en-US" sz="1800" b="1" dirty="0"/>
              <a:t>Thanks for your time and attention!</a:t>
            </a:r>
            <a:endParaRPr lang="en-US" sz="1800" dirty="0"/>
          </a:p>
          <a:p>
            <a:r>
              <a:rPr lang="en-US" sz="1800" dirty="0"/>
              <a:t>I’m happy to answer any questions</a:t>
            </a:r>
          </a:p>
          <a:p>
            <a:r>
              <a:rPr lang="en-US" sz="1800" dirty="0"/>
              <a:t>Feedback is welcome</a:t>
            </a:r>
          </a:p>
          <a:p>
            <a:r>
              <a:rPr lang="en-US" sz="1800" dirty="0"/>
              <a:t>Demo available on request</a:t>
            </a:r>
          </a:p>
          <a:p>
            <a:pPr marL="0" indent="0">
              <a:buNone/>
            </a:pPr>
            <a:endParaRPr lang="en-IN" sz="18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63C28F-29B2-96AA-FCF4-20EA49A80B5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"Keep solving, keep learning — thank you!”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06BEF-C5DE-3349-7B69-198C232085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92F5F0-EE64-FA5E-FEEA-FBD394D29899}"/>
              </a:ext>
            </a:extLst>
          </p:cNvPr>
          <p:cNvSpPr txBox="1"/>
          <p:nvPr/>
        </p:nvSpPr>
        <p:spPr>
          <a:xfrm rot="10800000" flipH="1" flipV="1">
            <a:off x="7790688" y="4162752"/>
            <a:ext cx="392277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Contact Details:</a:t>
            </a:r>
          </a:p>
          <a:p>
            <a:r>
              <a:rPr lang="en-US" b="1" dirty="0"/>
              <a:t>Name:</a:t>
            </a:r>
            <a:r>
              <a:rPr lang="en-US" dirty="0"/>
              <a:t> I. Likith Raj</a:t>
            </a:r>
          </a:p>
          <a:p>
            <a:r>
              <a:rPr lang="en-US" b="1" dirty="0"/>
              <a:t>Email:</a:t>
            </a:r>
            <a:r>
              <a:rPr lang="en-US" dirty="0"/>
              <a:t> vtu21547@veltech.edu.in</a:t>
            </a:r>
          </a:p>
          <a:p>
            <a:r>
              <a:rPr lang="en-US" b="1" dirty="0"/>
              <a:t>GitHub: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github.com/sunny</a:t>
            </a:r>
            <a:endParaRPr lang="en-US" dirty="0"/>
          </a:p>
          <a:p>
            <a:r>
              <a:rPr lang="en-US" b="1" dirty="0"/>
              <a:t>Team:</a:t>
            </a:r>
            <a:r>
              <a:rPr lang="en-US" dirty="0"/>
              <a:t> Super Cubers</a:t>
            </a:r>
          </a:p>
          <a:p>
            <a:pPr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08747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Text Placeholder 449">
            <a:extLst>
              <a:ext uri="{FF2B5EF4-FFF2-40B4-BE49-F238E27FC236}">
                <a16:creationId xmlns:a16="http://schemas.microsoft.com/office/drawing/2014/main" id="{C0374650-FE74-0F5F-C73B-539FB421CB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5800" y="906496"/>
            <a:ext cx="5977394" cy="4884704"/>
          </a:xfrm>
          <a:ln>
            <a:solidFill>
              <a:srgbClr val="00B050"/>
            </a:solidFill>
          </a:ln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</a:p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Participants are challenged to </a:t>
            </a:r>
            <a:r>
              <a:rPr 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design and implement an algorithm that can solve a standard 3x3 Rubik’s Cube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from any scrambled state. The solution must mimic the real-world logic of solving a cube through a sequence of valid moves.</a:t>
            </a:r>
          </a:p>
          <a:p>
            <a:pPr marL="0" indent="0">
              <a:buNone/>
            </a:pPr>
            <a:r>
              <a:rPr lang="en-US" sz="1050" b="1" dirty="0">
                <a:latin typeface="Arial" panose="020B0604020202020204" pitchFamily="34" charset="0"/>
                <a:cs typeface="Arial" panose="020B0604020202020204" pitchFamily="34" charset="0"/>
              </a:rPr>
              <a:t>What We’re Looking For : 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🔍</a:t>
            </a:r>
            <a:endParaRPr lang="en-US" sz="105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buNone/>
            </a:pPr>
            <a:r>
              <a:rPr lang="en-US" sz="1050" b="1" dirty="0"/>
              <a:t>Problem-Solving Approach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break down the problem?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model the cube’s state and transitions?</a:t>
            </a:r>
          </a:p>
          <a:p>
            <a:pPr>
              <a:buNone/>
            </a:pPr>
            <a:r>
              <a:rPr lang="en-US" sz="1050" b="1" dirty="0"/>
              <a:t>Use of Data Structures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do you represent the cube internally (e.g., arrays, trees, graphs)?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Use of efficient structures to track states and operations.</a:t>
            </a:r>
          </a:p>
          <a:p>
            <a:pPr>
              <a:buNone/>
            </a:pPr>
            <a:r>
              <a:rPr lang="en-US" sz="1050" b="1" dirty="0"/>
              <a:t>State Prediction Logic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Ability to track and predict cube state after each move.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Design of a move engine to simulate rotations and track permutations.</a:t>
            </a:r>
          </a:p>
          <a:p>
            <a:pPr>
              <a:buNone/>
            </a:pPr>
            <a:r>
              <a:rPr lang="en-US" sz="1050" b="1" dirty="0"/>
              <a:t>Algorithm Efficiency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How fast can your solution reach the solved state?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Complexity (time and space) of your algorithm.</a:t>
            </a:r>
          </a:p>
          <a:p>
            <a:pPr>
              <a:buNone/>
            </a:pPr>
            <a:r>
              <a:rPr lang="en-US" sz="1050" b="1" dirty="0"/>
              <a:t>Bonus Evaluation Areas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Creativity in solution design.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Visual simulation or cube UI (optional but Wow factor).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050" dirty="0"/>
              <a:t>Scalability for different cube sizes (2x2, 4x4, etc.) : Optional</a:t>
            </a:r>
          </a:p>
          <a:p>
            <a:pPr marL="0" indent="0">
              <a:buNone/>
            </a:pPr>
            <a:endParaRPr lang="en-US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49" name="Title 448">
            <a:extLst>
              <a:ext uri="{FF2B5EF4-FFF2-40B4-BE49-F238E27FC236}">
                <a16:creationId xmlns:a16="http://schemas.microsoft.com/office/drawing/2014/main" id="{AB159FC5-A060-39EB-265B-FC41BDCA6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799" y="319515"/>
            <a:ext cx="10811256" cy="352637"/>
          </a:xfrm>
        </p:spPr>
        <p:txBody>
          <a:bodyPr/>
          <a:lstStyle/>
          <a:p>
            <a:r>
              <a:rPr lang="en-US" dirty="0"/>
              <a:t>Solve Rubik’s Cube</a:t>
            </a:r>
          </a:p>
        </p:txBody>
      </p:sp>
      <p:sp>
        <p:nvSpPr>
          <p:cNvPr id="451" name="Text Placeholder 450">
            <a:extLst>
              <a:ext uri="{FF2B5EF4-FFF2-40B4-BE49-F238E27FC236}">
                <a16:creationId xmlns:a16="http://schemas.microsoft.com/office/drawing/2014/main" id="{D8BBC8B1-68C8-BB92-1945-D938B05E8E6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It’s Not Just a Puzzle - It’s a Test of Mind, Math, and Moves!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52564A-E71D-6AF5-35D0-0F99226F13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644192F-AC12-6360-F4A9-2BDB7242CC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2664" y="4505041"/>
            <a:ext cx="4007459" cy="1323439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txBody>
          <a:bodyPr vert="horz" lIns="0" tIns="0" rIns="0" bIns="0" rtlCol="0">
            <a:noAutofit/>
          </a:bodyPr>
          <a:lstStyle/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b="1" dirty="0">
                <a:latin typeface="Arial" panose="020B0604020202020204" pitchFamily="34" charset="0"/>
                <a:cs typeface="Arial" panose="020B0604020202020204" pitchFamily="34" charset="0"/>
              </a:rPr>
              <a:t>Deliverables: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Working algorithm (code)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Brief walkthrough/presentation of your approach</a:t>
            </a:r>
          </a:p>
          <a:p>
            <a:pPr marL="171450" indent="-171450"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altLang="en-US" sz="1200" dirty="0">
                <a:latin typeface="Arial" panose="020B0604020202020204" pitchFamily="34" charset="0"/>
                <a:cs typeface="Arial" panose="020B0604020202020204" pitchFamily="34" charset="0"/>
              </a:rPr>
              <a:t>Output example(s) from your solver</a:t>
            </a:r>
          </a:p>
          <a:p>
            <a:pPr>
              <a:spcAft>
                <a:spcPts val="600"/>
              </a:spcAft>
              <a:buSzPct val="100000"/>
              <a:buFont typeface="Arial" panose="020B0604020202020204" pitchFamily="34" charset="0"/>
              <a:buNone/>
            </a:pPr>
            <a:endParaRPr lang="en-US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9" name="Picture 5" descr="Beginner's Method to Solve a 3x3 Cube">
            <a:extLst>
              <a:ext uri="{FF2B5EF4-FFF2-40B4-BE49-F238E27FC236}">
                <a16:creationId xmlns:a16="http://schemas.microsoft.com/office/drawing/2014/main" id="{68D9B151-3CDB-8D32-7AF3-4891C4088A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3395" y="1067084"/>
            <a:ext cx="4213660" cy="24791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53075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0A7E66A-0C7E-AB96-975E-CB5553769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r>
              <a:rPr lang="en-US" dirty="0"/>
              <a:t>Agenda: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20ADD8-6162-D683-8B9D-DD3DF1A53BF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"A well-planned journey makes the solution clearer — here's the path we’ll follow."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CD3B20-6E37-8796-7EF9-791E27DC25A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A6110E-288A-F9FB-6928-84977E896227}"/>
              </a:ext>
            </a:extLst>
          </p:cNvPr>
          <p:cNvSpPr txBox="1"/>
          <p:nvPr/>
        </p:nvSpPr>
        <p:spPr>
          <a:xfrm>
            <a:off x="676657" y="1208445"/>
            <a:ext cx="5276088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1.Introduction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2.Project overview</a:t>
            </a: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Code &amp; File Walkthrough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3.1 Main.java – Entry point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3.2 CubePanel.java – Cube rendering logic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3.3 RubiksCube.java – Core move &amp; solver logic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3.4 MainPanel.java – UI controller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3.5 SoundPlayer.java – Audio effects</a:t>
            </a:r>
          </a:p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3.6 Other Files – Icons, WAV, compiled classes</a:t>
            </a:r>
          </a:p>
          <a:p>
            <a:r>
              <a:rPr lang="en-IN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Compilation &amp; Execution</a:t>
            </a:r>
          </a:p>
          <a:p>
            <a:r>
              <a:rPr 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Scramble &amp; Solve Demonstration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6.Scrambling cube with animation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7.Solving using CFOP algorithm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Step-by-step solving display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8. Conclusion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9. Thank You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endParaRPr lang="en-IN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4E4D69AA-9D28-78CD-3737-E5E01908A7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57200"/>
            <a:ext cx="12192000" cy="15875"/>
          </a:xfrm>
          <a:prstGeom prst="rect">
            <a:avLst/>
          </a:prstGeom>
          <a:solidFill>
            <a:srgbClr val="000000"/>
          </a:solidFill>
          <a:ln w="9525">
            <a:solidFill>
              <a:schemeClr val="tx1"/>
            </a:solidFill>
            <a:prstDash val="solid"/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2756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B4E12EE-F440-A50F-4121-88F32A6A7F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209" y="1545336"/>
            <a:ext cx="10994134" cy="4245864"/>
          </a:xfrm>
        </p:spPr>
        <p:txBody>
          <a:bodyPr/>
          <a:lstStyle/>
          <a:p>
            <a:r>
              <a:rPr lang="en-US" sz="1800" dirty="0"/>
              <a:t>In Hackathon’25, participants were challenged to design a program that can solve a standard 3x3 Rubik’s Cube from any scrambled state using only valid cube moves. This project tackles that challenge by building a fully functional Rubik’s Cube solver in Java, combining both logic and visual representation. The goal was not just to solve the cube but to simulate a real human-like solving experience using the </a:t>
            </a:r>
            <a:r>
              <a:rPr lang="en-US" sz="1800" b="1" dirty="0"/>
              <a:t>CFOP algorithm</a:t>
            </a:r>
            <a:r>
              <a:rPr lang="en-US" sz="1800" dirty="0"/>
              <a:t> — Cross, F2L, OLL, and PLL — supported by an interactive Java Swing interface. This project integrates animations, sound effects, and a retro-themed UI to enhance usability while demonstrating efficient problem-solving and clean modular design.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   Built using </a:t>
            </a:r>
            <a:r>
              <a:rPr lang="en-US" altLang="en-US" sz="1800" b="1" dirty="0">
                <a:latin typeface="Arial" panose="020B0604020202020204" pitchFamily="34" charset="0"/>
              </a:rPr>
              <a:t>Java Swing</a:t>
            </a:r>
            <a:r>
              <a:rPr lang="en-US" altLang="en-US" sz="1800" dirty="0">
                <a:latin typeface="Arial" panose="020B0604020202020204" pitchFamily="34" charset="0"/>
              </a:rPr>
              <a:t> with an intuitive graphical interface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   Implements the </a:t>
            </a:r>
            <a:r>
              <a:rPr lang="en-US" altLang="en-US" sz="1800" b="1" dirty="0">
                <a:latin typeface="Arial" panose="020B0604020202020204" pitchFamily="34" charset="0"/>
              </a:rPr>
              <a:t>CFOP algorithm</a:t>
            </a:r>
            <a:r>
              <a:rPr lang="en-US" altLang="en-US" sz="1800" dirty="0">
                <a:latin typeface="Arial" panose="020B0604020202020204" pitchFamily="34" charset="0"/>
              </a:rPr>
              <a:t> step-by-step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   Visual cube updates with each move (Scramble → Solve)</a:t>
            </a: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   Features like </a:t>
            </a:r>
            <a:r>
              <a:rPr lang="en-US" altLang="en-US" sz="1800" b="1" dirty="0">
                <a:latin typeface="Arial" panose="020B0604020202020204" pitchFamily="34" charset="0"/>
              </a:rPr>
              <a:t>Solve Timer</a:t>
            </a:r>
            <a:r>
              <a:rPr lang="en-US" altLang="en-US" sz="1800" dirty="0">
                <a:latin typeface="Arial" panose="020B0604020202020204" pitchFamily="34" charset="0"/>
              </a:rPr>
              <a:t>, </a:t>
            </a:r>
            <a:r>
              <a:rPr lang="en-US" altLang="en-US" sz="1800" b="1" dirty="0">
                <a:latin typeface="Arial" panose="020B0604020202020204" pitchFamily="34" charset="0"/>
              </a:rPr>
              <a:t>Supermode</a:t>
            </a:r>
            <a:r>
              <a:rPr lang="en-US" altLang="en-US" sz="1800" dirty="0">
                <a:latin typeface="Arial" panose="020B0604020202020204" pitchFamily="34" charset="0"/>
              </a:rPr>
              <a:t>, and </a:t>
            </a:r>
            <a:r>
              <a:rPr lang="en-US" altLang="en-US" sz="1800" b="1" dirty="0">
                <a:latin typeface="Arial" panose="020B0604020202020204" pitchFamily="34" charset="0"/>
              </a:rPr>
              <a:t>Audio Effects</a:t>
            </a:r>
            <a:endParaRPr lang="en-US" altLang="en-US" sz="1800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n-US" altLang="en-US" sz="1800" dirty="0">
                <a:latin typeface="Arial" panose="020B0604020202020204" pitchFamily="34" charset="0"/>
              </a:rPr>
              <a:t>   Emphasis on modular, beginner-friendly, scalable code</a:t>
            </a:r>
          </a:p>
          <a:p>
            <a:endParaRPr lang="en-US" sz="1800" dirty="0"/>
          </a:p>
          <a:p>
            <a:endParaRPr lang="en-IN" sz="18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F50C424-65EE-6619-8495-D2F49DC26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9" y="672152"/>
            <a:ext cx="10984991" cy="470848"/>
          </a:xfrm>
        </p:spPr>
        <p:txBody>
          <a:bodyPr/>
          <a:lstStyle/>
          <a:p>
            <a:r>
              <a:rPr lang="en-US" dirty="0"/>
              <a:t>Introduction:</a:t>
            </a: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269881-EF94-FAA4-5114-392AEFF2E93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It's not just about solving — it's about mimicking the real-world logic of a human </a:t>
            </a:r>
            <a:r>
              <a:rPr lang="en-US" dirty="0" err="1"/>
              <a:t>cuber</a:t>
            </a:r>
            <a:r>
              <a:rPr lang="en-US" dirty="0"/>
              <a:t>.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84679-0079-2ABF-1600-E4E83A79F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</p:spTree>
    <p:extLst>
      <p:ext uri="{BB962C8B-B14F-4D97-AF65-F5344CB8AC3E}">
        <p14:creationId xmlns:p14="http://schemas.microsoft.com/office/powerpoint/2010/main" val="19077458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F022FF-65D8-E1FA-5D2B-DA27C69026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sz="1100" dirty="0">
                <a:latin typeface="Bahnschrift Light" panose="020B0502040204020203" pitchFamily="34" charset="0"/>
              </a:rPr>
              <a:t>Create a folder and name it as rubikscubesolverand inside it create 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This all files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🎬 Main.java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➤ Entry point of the app. Launches the Swing interface.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📄 CubePanel.java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➤ Draws the Rubik’s Cube. Supports different color skins.</a:t>
            </a:r>
            <a:endParaRPr lang="en-IN" sz="1100" dirty="0">
              <a:latin typeface="Bahnschrift Light" panose="020B0502040204020203" pitchFamily="34" charset="0"/>
              <a:cs typeface="Courier New" panose="02070309020205020404" pitchFamily="49" charset="0"/>
            </a:endParaRPr>
          </a:p>
          <a:p>
            <a:r>
              <a:rPr lang="en-IN" sz="1100" dirty="0">
                <a:latin typeface="Bahnschrift Light" panose="020B0502040204020203" pitchFamily="34" charset="0"/>
                <a:cs typeface="Courier New" panose="02070309020205020404" pitchFamily="49" charset="0"/>
              </a:rPr>
              <a:t>⚙️Mainpamel.java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➤ Manages all buttons, UI layout, scramble/solve logic, and sound.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🎨 RubiksCube.java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➤ Core logic: cube data, move processing, CFOP algorithm.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🎵 SoundPlayer.java</a:t>
            </a:r>
          </a:p>
          <a:p>
            <a:r>
              <a:rPr lang="en-IN" sz="1100" dirty="0">
                <a:latin typeface="Bahnschrift Light" panose="020B0502040204020203" pitchFamily="34" charset="0"/>
              </a:rPr>
              <a:t>➤ Handles audio effects during scramble and solve actions</a:t>
            </a:r>
            <a:r>
              <a:rPr lang="en-IN" sz="1100" dirty="0"/>
              <a:t>.</a:t>
            </a:r>
          </a:p>
          <a:p>
            <a:r>
              <a:rPr lang="en-IN" sz="1100" b="1" dirty="0">
                <a:solidFill>
                  <a:srgbClr val="002060"/>
                </a:solidFill>
              </a:rPr>
              <a:t>📁 Other Files:</a:t>
            </a:r>
          </a:p>
          <a:p>
            <a:r>
              <a:rPr lang="en-IN" sz="1100" b="1" dirty="0">
                <a:solidFill>
                  <a:srgbClr val="002060"/>
                </a:solidFill>
              </a:rPr>
              <a:t>➤ .class = Compiled classes</a:t>
            </a:r>
          </a:p>
          <a:p>
            <a:r>
              <a:rPr lang="en-IN" sz="1100" b="1" dirty="0">
                <a:solidFill>
                  <a:srgbClr val="002060"/>
                </a:solidFill>
              </a:rPr>
              <a:t>➤ .wav = Sounds</a:t>
            </a:r>
          </a:p>
          <a:p>
            <a:pPr marL="0" indent="0">
              <a:buNone/>
            </a:pPr>
            <a:endParaRPr lang="en-IN" sz="1100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A96518-20EC-DE29-2948-1DE9F96CF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   Project Structure overview :</a:t>
            </a:r>
            <a:br>
              <a:rPr lang="en-US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5A7AC7-08F7-5BD9-DABE-23041344A85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“Modular, efficient, beginner-friendly Java design”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04A6A3-B299-92AC-469E-28ACCF223B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2E4BBEE-019F-97B9-F7D7-C972104266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595" y="1401440"/>
            <a:ext cx="6407562" cy="3815540"/>
          </a:xfrm>
          <a:prstGeom prst="rect">
            <a:avLst/>
          </a:prstGeom>
        </p:spPr>
      </p:pic>
      <p:pic>
        <p:nvPicPr>
          <p:cNvPr id="15" name="Graphic 14" descr="Puzzle pieces with solid fill">
            <a:extLst>
              <a:ext uri="{FF2B5EF4-FFF2-40B4-BE49-F238E27FC236}">
                <a16:creationId xmlns:a16="http://schemas.microsoft.com/office/drawing/2014/main" id="{B92D0347-7591-C0F0-4715-8291526BBF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76072" y="368930"/>
            <a:ext cx="466344" cy="46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6305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3B923AA-FAFF-0F74-2202-795AC0966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2880" y="335344"/>
            <a:ext cx="11323320" cy="807657"/>
          </a:xfrm>
        </p:spPr>
        <p:txBody>
          <a:bodyPr/>
          <a:lstStyle/>
          <a:p>
            <a:r>
              <a:rPr lang="en-US" dirty="0"/>
              <a:t>Rubik’s Cube Solver  Logic</a:t>
            </a:r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Code &amp; File Walkthrough</a:t>
            </a:r>
            <a:b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</a:br>
            <a:br>
              <a:rPr lang="en-US" dirty="0"/>
            </a:br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09F95CD-FCD7-F4BA-CC74-99E1D59B8D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"Every application needs a beginning –Main.java Is where the magic starts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64073-07EF-9191-B105-7072B02B23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55BE47D-251E-127C-A9F7-3B4BDC42E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3056" y="1024128"/>
            <a:ext cx="5760721" cy="4389119"/>
          </a:xfrm>
          <a:prstGeom prst="rect">
            <a:avLst/>
          </a:prstGeom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A943594E-A10C-FCF2-6CB1-7E2B7DF5705B}"/>
              </a:ext>
            </a:extLst>
          </p:cNvPr>
          <p:cNvSpPr>
            <a:spLocks noGrp="1" noChangeArrowheads="1"/>
          </p:cNvSpPr>
          <p:nvPr>
            <p:ph type="body" sz="quarter" idx="13"/>
          </p:nvPr>
        </p:nvSpPr>
        <p:spPr bwMode="auto">
          <a:xfrm>
            <a:off x="182880" y="787334"/>
            <a:ext cx="5562599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3.1 Main.java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Launches the entire Rubik’s Cube application by creating the main window and loading the user interface.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Key Responsibilities: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Creates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JFrame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the main window of the app.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Loads the cube UI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by attaching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MainPanel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, which includes all visual and logical controls.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Sets the window properties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– size, title, background, and close behavior.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Centers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the window on the screen.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Adds a custom icon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rubik_icon.png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 to give it a polished look.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Code Concepts Used: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JFrame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window management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setContentPane(new MainPanel())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links to UI logic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setIconImage()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loads app icon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setVisible(true)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shows the window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EXIT_ON_CLOSE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safely exits the app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Visual Analogy: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🟢 Think of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Main.java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as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"Start Button"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of your game console.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Why it’s important: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No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Main.java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= No app launch.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It’s the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first Java file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that runs.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5574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7C0FD63-85CF-F989-3C4D-93AD281D738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“if logic is the </a:t>
            </a:r>
            <a:r>
              <a:rPr lang="en-US" dirty="0" err="1"/>
              <a:t>brain,cubepanel</a:t>
            </a:r>
            <a:r>
              <a:rPr lang="en-US" dirty="0"/>
              <a:t> is the face-it shows the cube </a:t>
            </a:r>
            <a:r>
              <a:rPr lang="en-US" dirty="0" err="1"/>
              <a:t>evry</a:t>
            </a:r>
            <a:r>
              <a:rPr lang="en-US" dirty="0"/>
              <a:t> move”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DB645B-BE40-2009-0F4E-C9758ADC25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3F16157-9F90-1E1F-2872-D2E748877C48}"/>
              </a:ext>
            </a:extLst>
          </p:cNvPr>
          <p:cNvSpPr txBox="1"/>
          <p:nvPr/>
        </p:nvSpPr>
        <p:spPr>
          <a:xfrm>
            <a:off x="466344" y="822960"/>
            <a:ext cx="6784848" cy="38770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</p:txBody>
      </p:sp>
      <p:sp>
        <p:nvSpPr>
          <p:cNvPr id="47" name="Rectangle 36">
            <a:extLst>
              <a:ext uri="{FF2B5EF4-FFF2-40B4-BE49-F238E27FC236}">
                <a16:creationId xmlns:a16="http://schemas.microsoft.com/office/drawing/2014/main" id="{6B5A001F-7CA8-BED3-15C0-67A02760174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4731" y="621280"/>
            <a:ext cx="5365677" cy="6771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</a:rPr>
              <a:t>3.2 – CubePanel.java (Graphics Renderer)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</a:rPr>
              <a:t>Purpose: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</a:rPr>
              <a:t>CubePanel.java is responsible for 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</a:rPr>
              <a:t>drawing the Rubik’s Cube on the screen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andara" panose="020E0502030303020204" pitchFamily="34" charset="0"/>
              </a:rPr>
              <a:t>. It updates the cube’s visuals after every move or scramble.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latin typeface="Candara" panose="020E0502030303020204" pitchFamily="34" charset="0"/>
              </a:rPr>
              <a:t>Key Responsibilities: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🎨 Draws all </a:t>
            </a:r>
            <a:r>
              <a:rPr lang="en-US" altLang="en-US" sz="1400" b="1" dirty="0">
                <a:latin typeface="Candara" panose="020E0502030303020204" pitchFamily="34" charset="0"/>
              </a:rPr>
              <a:t>six faces</a:t>
            </a:r>
            <a:r>
              <a:rPr lang="en-US" altLang="en-US" sz="1400" dirty="0">
                <a:latin typeface="Candara" panose="020E0502030303020204" pitchFamily="34" charset="0"/>
              </a:rPr>
              <a:t> of the cube using colored squares.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🟦 Updates the visuals based on cube state from RubiksCube.getFaces().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✨ Adds a </a:t>
            </a:r>
            <a:r>
              <a:rPr lang="en-US" altLang="en-US" sz="1400" b="1" dirty="0">
                <a:latin typeface="Candara" panose="020E0502030303020204" pitchFamily="34" charset="0"/>
              </a:rPr>
              <a:t>glowing effect</a:t>
            </a:r>
            <a:r>
              <a:rPr lang="en-US" altLang="en-US" sz="1400" dirty="0">
                <a:latin typeface="Candara" panose="020E0502030303020204" pitchFamily="34" charset="0"/>
              </a:rPr>
              <a:t> when the cube is solved.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🖍️ Uses Graphics2D to draw colored blocks and borders.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🔁 Automatically refreshes after every move using repaint().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latin typeface="Candara" panose="020E0502030303020204" pitchFamily="34" charset="0"/>
              </a:rPr>
              <a:t>Code Concepts Used: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paintComponent(Graphics g) – the Java method for custom drawing in Swing.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raphics2D – advanced 2D drawing features.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Color, Font, Stroke – used for colors, glowing effects, and labels.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400" dirty="0">
                <a:latin typeface="Candara" panose="020E0502030303020204" pitchFamily="34" charset="0"/>
              </a:rPr>
              <a:t>cube.isSolved() – checks solved state and triggers glow animation.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b="1" dirty="0">
                <a:latin typeface="Arial" panose="020B0604020202020204" pitchFamily="34" charset="0"/>
              </a:rPr>
              <a:t>Why it’s important: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latin typeface="Arial" panose="020B0604020202020204" pitchFamily="34" charset="0"/>
              </a:rPr>
              <a:t>Without </a:t>
            </a:r>
            <a:r>
              <a:rPr lang="en-US" altLang="en-US" sz="1400" dirty="0">
                <a:latin typeface="Arial Unicode MS"/>
              </a:rPr>
              <a:t>CubePanel.java</a:t>
            </a:r>
            <a:r>
              <a:rPr lang="en-US" altLang="en-US" sz="1400" dirty="0"/>
              <a:t>, your cube would be invisible.</a:t>
            </a:r>
            <a:br>
              <a:rPr lang="en-US" altLang="en-US" sz="1400" dirty="0"/>
            </a:br>
            <a:r>
              <a:rPr lang="en-US" altLang="en-US" sz="1400" dirty="0"/>
              <a:t>Even if the logic is perfect, users won’t see anything unless it's drawn here.</a:t>
            </a:r>
            <a:endParaRPr lang="en-US" altLang="en-US" sz="14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ndara" panose="020E05020303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dirty="0">
              <a:latin typeface="Candara" panose="020E0502030303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andara" panose="020E0502030303020204" pitchFamily="34" charset="0"/>
            </a:endParaRP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EA1537A9-B5F9-09C3-63F2-964951E023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5139" y="621280"/>
            <a:ext cx="6179493" cy="486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55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133CB4-F62C-4B67-3D26-9717F30FB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“Rubikscube.java is the brain-it remembers </a:t>
            </a:r>
            <a:r>
              <a:rPr lang="en-US" dirty="0" err="1"/>
              <a:t>thinks,solves</a:t>
            </a:r>
            <a:r>
              <a:rPr lang="en-US" dirty="0"/>
              <a:t> like a real </a:t>
            </a:r>
            <a:r>
              <a:rPr lang="en-US" dirty="0" err="1"/>
              <a:t>cuber</a:t>
            </a:r>
            <a:r>
              <a:rPr lang="en-US" dirty="0"/>
              <a:t>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5F1B1-B39E-7480-DD38-7F7DCDB5BB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812E0BD-B1E8-A5E0-980E-81957EC95F33}"/>
              </a:ext>
            </a:extLst>
          </p:cNvPr>
          <p:cNvSpPr txBox="1"/>
          <p:nvPr/>
        </p:nvSpPr>
        <p:spPr>
          <a:xfrm>
            <a:off x="429768" y="777240"/>
            <a:ext cx="52578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3.3 – RubiksCube.java (Logic Engine)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Purpose: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 Unicode MS"/>
              </a:rPr>
              <a:t>RubiksCube.java</a:t>
            </a:r>
            <a:r>
              <a:rPr lang="en-US" altLang="en-US" sz="1200" dirty="0"/>
              <a:t> is the </a:t>
            </a:r>
            <a:r>
              <a:rPr lang="en-US" altLang="en-US" sz="1200" b="1" dirty="0">
                <a:latin typeface="Arial" panose="020B0604020202020204" pitchFamily="34" charset="0"/>
              </a:rPr>
              <a:t>brain of the Rubik’s Cube</a:t>
            </a:r>
            <a:r>
              <a:rPr lang="en-US" altLang="en-US" sz="1200" dirty="0">
                <a:latin typeface="Arial" panose="020B0604020202020204" pitchFamily="34" charset="0"/>
              </a:rPr>
              <a:t>. It stores the cube’s state and contains all the logic for scrambling, rotating, checking, and solving the cube using the CFOP method.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Key Responsibilities: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🧠 Maintains the </a:t>
            </a:r>
            <a:r>
              <a:rPr lang="en-US" altLang="en-US" sz="1200" b="1" dirty="0">
                <a:latin typeface="Arial" panose="020B0604020202020204" pitchFamily="34" charset="0"/>
              </a:rPr>
              <a:t>cube's internal state</a:t>
            </a:r>
            <a:r>
              <a:rPr lang="en-US" altLang="en-US" sz="1200" dirty="0">
                <a:latin typeface="Arial" panose="020B0604020202020204" pitchFamily="34" charset="0"/>
              </a:rPr>
              <a:t> using 3D arrays or 2D face arrays.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🔁 Handles all standard Rubik’s Cube </a:t>
            </a:r>
            <a:r>
              <a:rPr lang="en-US" altLang="en-US" sz="1200" b="1" dirty="0">
                <a:latin typeface="Arial" panose="020B0604020202020204" pitchFamily="34" charset="0"/>
              </a:rPr>
              <a:t>moves</a:t>
            </a:r>
            <a:r>
              <a:rPr lang="en-US" altLang="en-US" sz="1200" dirty="0">
                <a:latin typeface="Arial" panose="020B0604020202020204" pitchFamily="34" charset="0"/>
              </a:rPr>
              <a:t> (</a:t>
            </a:r>
            <a:r>
              <a:rPr lang="en-US" altLang="en-US" sz="1200" dirty="0">
                <a:latin typeface="Arial Unicode MS"/>
              </a:rPr>
              <a:t>R</a:t>
            </a:r>
            <a:r>
              <a:rPr lang="en-US" altLang="en-US" sz="1200" dirty="0"/>
              <a:t>, </a:t>
            </a:r>
            <a:r>
              <a:rPr lang="en-US" altLang="en-US" sz="1200" dirty="0">
                <a:latin typeface="Arial Unicode MS"/>
              </a:rPr>
              <a:t>U</a:t>
            </a:r>
            <a:r>
              <a:rPr lang="en-US" altLang="en-US" sz="1200" dirty="0"/>
              <a:t>, </a:t>
            </a:r>
            <a:r>
              <a:rPr lang="en-US" altLang="en-US" sz="1200" dirty="0">
                <a:latin typeface="Arial Unicode MS"/>
              </a:rPr>
              <a:t>F'</a:t>
            </a:r>
            <a:r>
              <a:rPr lang="en-US" altLang="en-US" sz="1200" dirty="0"/>
              <a:t>, etc.) using </a:t>
            </a:r>
            <a:r>
              <a:rPr lang="en-US" altLang="en-US" sz="1200" dirty="0">
                <a:latin typeface="Arial Unicode MS"/>
              </a:rPr>
              <a:t>performMove()</a:t>
            </a:r>
            <a:r>
              <a:rPr lang="en-US" altLang="en-US" sz="1200" dirty="0"/>
              <a:t>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🔀 Implements the </a:t>
            </a:r>
            <a:r>
              <a:rPr lang="en-US" altLang="en-US" sz="1200" b="1" dirty="0">
                <a:latin typeface="Arial" panose="020B0604020202020204" pitchFamily="34" charset="0"/>
              </a:rPr>
              <a:t>scramble</a:t>
            </a:r>
            <a:r>
              <a:rPr lang="en-US" altLang="en-US" sz="1200" dirty="0">
                <a:latin typeface="Arial" panose="020B0604020202020204" pitchFamily="34" charset="0"/>
              </a:rPr>
              <a:t> generator that creates a random move sequence.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✅ Contains </a:t>
            </a:r>
            <a:r>
              <a:rPr lang="en-US" altLang="en-US" sz="1200" dirty="0">
                <a:latin typeface="Arial Unicode MS"/>
              </a:rPr>
              <a:t>is Solved()</a:t>
            </a:r>
            <a:r>
              <a:rPr lang="en-US" altLang="en-US" sz="1200" dirty="0"/>
              <a:t> to check if the cube is back to the solved state.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🤖 Houses the </a:t>
            </a:r>
            <a:r>
              <a:rPr lang="en-US" altLang="en-US" sz="1200" b="1" dirty="0">
                <a:latin typeface="Arial" panose="020B0604020202020204" pitchFamily="34" charset="0"/>
              </a:rPr>
              <a:t>CFOP Solver</a:t>
            </a:r>
            <a:r>
              <a:rPr lang="en-US" altLang="en-US" sz="1200" dirty="0">
                <a:latin typeface="Arial" panose="020B0604020202020204" pitchFamily="34" charset="0"/>
              </a:rPr>
              <a:t>, which solves the cube step-by-step: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Cross → F2L → OLL → PLL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Code Concepts Used: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Arial" panose="020B0604020202020204" pitchFamily="34" charset="0"/>
              </a:rPr>
              <a:t>Data Structures:</a:t>
            </a:r>
            <a:r>
              <a:rPr lang="en-US" altLang="en-US" sz="1200" dirty="0">
                <a:latin typeface="Arial" panose="020B0604020202020204" pitchFamily="34" charset="0"/>
              </a:rPr>
              <a:t> Arrays for storing face colors and orientation.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Arial" panose="020B0604020202020204" pitchFamily="34" charset="0"/>
              </a:rPr>
              <a:t>Move Mapping:</a:t>
            </a:r>
            <a:r>
              <a:rPr lang="en-US" altLang="en-US" sz="1200" dirty="0">
                <a:latin typeface="Arial" panose="020B0604020202020204" pitchFamily="34" charset="0"/>
              </a:rPr>
              <a:t> Side rotations using helper methods like </a:t>
            </a:r>
            <a:r>
              <a:rPr lang="en-US" altLang="en-US" sz="1200" dirty="0">
                <a:latin typeface="Arial Unicode MS"/>
              </a:rPr>
              <a:t>rotate Face()</a:t>
            </a:r>
            <a:r>
              <a:rPr lang="en-US" altLang="en-US" sz="1200" dirty="0"/>
              <a:t> and </a:t>
            </a:r>
            <a:r>
              <a:rPr lang="en-US" altLang="en-US" sz="1200" dirty="0">
                <a:latin typeface="Arial Unicode MS"/>
              </a:rPr>
              <a:t>rotate Sides()</a:t>
            </a:r>
            <a:r>
              <a:rPr lang="en-US" altLang="en-US" sz="1200" dirty="0"/>
              <a:t>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Arial" panose="020B0604020202020204" pitchFamily="34" charset="0"/>
              </a:rPr>
              <a:t>Algorithm Logic:</a:t>
            </a:r>
            <a:r>
              <a:rPr lang="en-US" altLang="en-US" sz="1200" dirty="0">
                <a:latin typeface="Arial" panose="020B0604020202020204" pitchFamily="34" charset="0"/>
              </a:rPr>
              <a:t> CFOP stages are implemented using pattern recognition and fixed algorithms.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b="1" dirty="0">
                <a:latin typeface="Arial" panose="020B0604020202020204" pitchFamily="34" charset="0"/>
              </a:rPr>
              <a:t>Inverse Moves:</a:t>
            </a:r>
            <a:r>
              <a:rPr lang="en-US" altLang="en-US" sz="1200" dirty="0">
                <a:latin typeface="Arial" panose="020B0604020202020204" pitchFamily="34" charset="0"/>
              </a:rPr>
              <a:t> Used to reverse scrambles and optimize solutions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r>
              <a:rPr lang="en-US" sz="1200" b="1" dirty="0"/>
              <a:t>Why it’s important:</a:t>
            </a:r>
          </a:p>
          <a:p>
            <a:r>
              <a:rPr lang="en-US" sz="1200" dirty="0"/>
              <a:t>It’s the </a:t>
            </a:r>
            <a:r>
              <a:rPr lang="en-US" sz="1200" b="1" dirty="0"/>
              <a:t>engine</a:t>
            </a:r>
            <a:r>
              <a:rPr lang="en-US" sz="1200" dirty="0"/>
              <a:t> that powers the cube.</a:t>
            </a:r>
          </a:p>
          <a:p>
            <a:r>
              <a:rPr lang="en-US" sz="1200" dirty="0"/>
              <a:t>Without this, there’s no scramble, no solve, and no move processing.</a:t>
            </a:r>
          </a:p>
          <a:p>
            <a:r>
              <a:rPr lang="en-US" sz="1200" dirty="0"/>
              <a:t>Everything else — visuals, buttons, UI — depends on this file to work.</a:t>
            </a:r>
          </a:p>
          <a:p>
            <a:pPr lvl="1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45F34BB8-7E6F-D189-6052-4788DFF31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5312" y="868680"/>
            <a:ext cx="6025895" cy="4901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2840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09B558-1B12-421B-0344-CE56737F9F3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94944" y="5504689"/>
            <a:ext cx="10820399" cy="681160"/>
          </a:xfrm>
        </p:spPr>
        <p:txBody>
          <a:bodyPr/>
          <a:lstStyle/>
          <a:p>
            <a:r>
              <a:rPr lang="en-US" dirty="0"/>
              <a:t>“Mainpanel is the Controller –it brings  the cube to real life,one click at a time.”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606C2F-BEB8-CF8E-63F6-2D5418F1F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30986E10-BC2B-E4D1-28CB-DAACEC10E473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515111" y="852521"/>
            <a:ext cx="5580889" cy="6370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3.4 – MainPanel.java (UI Controller)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Purpose: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MainPanel.java is the </a:t>
            </a: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central control hub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of the app. It manages the layout, buttons, user actions, and animation timing — connecting the cube’s logic and visuals together.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/>
              <a:t>Key Responsibilities: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🧩 Connects all components: RubiksCube, CubePanel, labels, and buttons.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🖱️ Handles </a:t>
            </a:r>
            <a:r>
              <a:rPr lang="en-US" altLang="en-US" sz="1200" b="1" dirty="0"/>
              <a:t>button actions</a:t>
            </a:r>
            <a:r>
              <a:rPr lang="en-US" altLang="en-US" sz="1200" dirty="0"/>
              <a:t>: Scramble, Solve, Solve Time, Supermode.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⏱️ Manages </a:t>
            </a:r>
            <a:r>
              <a:rPr lang="en-US" altLang="en-US" sz="1200" b="1" dirty="0"/>
              <a:t>move animations</a:t>
            </a:r>
            <a:r>
              <a:rPr lang="en-US" altLang="en-US" sz="1200" dirty="0"/>
              <a:t> using a Timer for step-by-step solving.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🧠 Coordinates the </a:t>
            </a:r>
            <a:r>
              <a:rPr lang="en-US" altLang="en-US" sz="1200" b="1" dirty="0"/>
              <a:t>CFOP solver</a:t>
            </a:r>
            <a:r>
              <a:rPr lang="en-US" altLang="en-US" sz="1200" dirty="0"/>
              <a:t>, triggers each step with delays.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📃 Displays scramble and solve moves in a </a:t>
            </a:r>
            <a:r>
              <a:rPr lang="en-US" altLang="en-US" sz="1200" b="1" dirty="0"/>
              <a:t>terminal-style text area</a:t>
            </a:r>
            <a:r>
              <a:rPr lang="en-US" altLang="en-US" sz="1200" dirty="0"/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🎛️ Layouts components: left (info), center (cube), right (buttons), bottom (moves).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/>
              <a:t>Code Concepts Used: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JPanel, JLabel, JButton, JTextArea, Timer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setLayout() and GridBagLayout for UI positioning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ActionListener for handling button clicks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Swing Timer for animating moves smoothly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/>
              <a:t>Dynamic font, border, and color styling for better UX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/>
              <a:t>Visual Analogy: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/>
              <a:t>🎮 Think of MainPanel.java as the </a:t>
            </a:r>
            <a:r>
              <a:rPr lang="en-US" altLang="en-US" sz="1200" b="1" dirty="0"/>
              <a:t>remote control</a:t>
            </a:r>
            <a:r>
              <a:rPr lang="en-US" altLang="en-US" sz="1200" dirty="0"/>
              <a:t> of the cube game.</a:t>
            </a:r>
            <a:br>
              <a:rPr lang="en-US" altLang="en-US" sz="1200" dirty="0"/>
            </a:br>
            <a:r>
              <a:rPr lang="en-US" altLang="en-US" sz="1200" dirty="0"/>
              <a:t>It doesn’t do the solving or drawing, but it tells each part </a:t>
            </a:r>
            <a:r>
              <a:rPr lang="en-US" altLang="en-US" sz="1200" i="1" dirty="0"/>
              <a:t>what to do and when</a:t>
            </a:r>
            <a:r>
              <a:rPr lang="en-US" altLang="en-US" sz="1200" dirty="0"/>
              <a:t>.</a:t>
            </a:r>
          </a:p>
          <a:p>
            <a:r>
              <a:rPr lang="en-US" sz="1200" b="1" dirty="0"/>
              <a:t>Why it’s important:</a:t>
            </a:r>
          </a:p>
          <a:p>
            <a:r>
              <a:rPr lang="en-US" sz="1200" dirty="0"/>
              <a:t>It gives users control over the cube’s behavior.</a:t>
            </a:r>
          </a:p>
          <a:p>
            <a:r>
              <a:rPr lang="en-US" sz="1200" dirty="0"/>
              <a:t>Without it, the cube wouldn't respond to buttons or show animations.</a:t>
            </a:r>
          </a:p>
          <a:p>
            <a:r>
              <a:rPr lang="en-US" sz="1200" dirty="0"/>
              <a:t>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/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2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7DEAA11D-C5C6-DACF-E8E2-D262258AC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6792" y="997199"/>
            <a:ext cx="5580889" cy="439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34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6AFD4B-97AA-6FBA-00B4-2ACB01C9D7A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“Sound brings life to actions-</a:t>
            </a:r>
            <a:r>
              <a:rPr lang="en-US" dirty="0" err="1"/>
              <a:t>Soundplayer</a:t>
            </a:r>
            <a:r>
              <a:rPr lang="en-US" dirty="0"/>
              <a:t> adds the click and </a:t>
            </a:r>
            <a:r>
              <a:rPr lang="en-US" dirty="0" err="1"/>
              <a:t>snapof</a:t>
            </a:r>
            <a:r>
              <a:rPr lang="en-US" dirty="0"/>
              <a:t> a real cube.”</a:t>
            </a:r>
            <a:endParaRPr lang="en-IN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C2F10-7045-A1C6-3924-A934A7B18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algn="ctr"/>
            <a:r>
              <a:rPr lang="en-US"/>
              <a:t>© 2025 Collins Aerospace. | Collins Aerospace Proprietary – for internal use only. | This document does not include any export controlled technical data.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5A23F9A-9655-C0E4-3E22-82115D2F2066}"/>
              </a:ext>
            </a:extLst>
          </p:cNvPr>
          <p:cNvSpPr txBox="1"/>
          <p:nvPr/>
        </p:nvSpPr>
        <p:spPr>
          <a:xfrm>
            <a:off x="448056" y="594360"/>
            <a:ext cx="5559552" cy="48936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3.5 – SoundPlayer.java (Optional Audio Effects)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Purpose: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SoundPlayer.java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handles audio effects to make the cube experience more engaging, such as playing sounds when you scramble or solve.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Key Responsibilities: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🎵 Loads </a:t>
            </a:r>
            <a:r>
              <a:rPr lang="en-US" altLang="en-US" sz="1200" dirty="0">
                <a:latin typeface="Arial Unicode MS"/>
              </a:rPr>
              <a:t>.wav</a:t>
            </a:r>
            <a:r>
              <a:rPr lang="en-US" altLang="en-US" sz="1200" dirty="0"/>
              <a:t> files (e.g., </a:t>
            </a:r>
            <a:r>
              <a:rPr lang="en-US" altLang="en-US" sz="1200" dirty="0">
                <a:latin typeface="Arial Unicode MS"/>
              </a:rPr>
              <a:t>scramble.wav</a:t>
            </a:r>
            <a:r>
              <a:rPr lang="en-US" altLang="en-US" sz="1200" dirty="0"/>
              <a:t>, </a:t>
            </a:r>
            <a:r>
              <a:rPr lang="en-US" altLang="en-US" sz="1200" dirty="0">
                <a:latin typeface="Arial Unicode MS"/>
              </a:rPr>
              <a:t>solved.wav</a:t>
            </a:r>
            <a:r>
              <a:rPr lang="en-US" altLang="en-US" sz="1200" dirty="0"/>
              <a:t>) for sound effects.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▶️ Uses Java’s </a:t>
            </a:r>
            <a:r>
              <a:rPr lang="en-US" altLang="en-US" sz="1200" dirty="0">
                <a:latin typeface="Arial Unicode MS"/>
              </a:rPr>
              <a:t>Clip</a:t>
            </a:r>
            <a:r>
              <a:rPr lang="en-US" altLang="en-US" sz="1200" dirty="0"/>
              <a:t> class to play, stop, or restart sounds.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🔊 Syncs with button clicks from </a:t>
            </a:r>
            <a:r>
              <a:rPr lang="en-US" altLang="en-US" sz="1200" dirty="0">
                <a:latin typeface="Arial Unicode MS"/>
              </a:rPr>
              <a:t>MainPanel</a:t>
            </a:r>
            <a:r>
              <a:rPr lang="en-US" altLang="en-US" sz="1200" dirty="0"/>
              <a:t> for consistent timing.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🛠️ Supports toggling sound on/off if needed.</a:t>
            </a:r>
            <a:r>
              <a:rPr lang="en-US" altLang="en-US" sz="1200" b="1" dirty="0">
                <a:latin typeface="Arial" panose="020B0604020202020204" pitchFamily="34" charset="0"/>
              </a:rPr>
              <a:t>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Code Concepts Used: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 Unicode MS"/>
              </a:rPr>
              <a:t>InputStream</a:t>
            </a:r>
            <a:r>
              <a:rPr lang="en-US" altLang="en-US" sz="1200" dirty="0"/>
              <a:t> for reading sound data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 Unicode MS"/>
              </a:rPr>
              <a:t>Clip</a:t>
            </a:r>
            <a:r>
              <a:rPr lang="en-US" altLang="en-US" sz="1200" dirty="0"/>
              <a:t> and </a:t>
            </a:r>
            <a:r>
              <a:rPr lang="en-US" altLang="en-US" sz="1200" dirty="0">
                <a:latin typeface="Arial Unicode MS"/>
              </a:rPr>
              <a:t>Line</a:t>
            </a:r>
            <a:r>
              <a:rPr lang="en-US" altLang="en-US" sz="1200" dirty="0"/>
              <a:t> to control playback</a:t>
            </a: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1200" dirty="0">
                <a:latin typeface="Arial" panose="020B0604020202020204" pitchFamily="34" charset="0"/>
              </a:rPr>
              <a:t>Exception handling for file not found or audio errors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b="1" dirty="0">
                <a:latin typeface="Arial" panose="020B0604020202020204" pitchFamily="34" charset="0"/>
              </a:rPr>
              <a:t>Visual Analogy: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200" dirty="0">
                <a:latin typeface="Arial" panose="020B0604020202020204" pitchFamily="34" charset="0"/>
              </a:rPr>
              <a:t>🔊 Think of </a:t>
            </a:r>
            <a:r>
              <a:rPr lang="en-US" altLang="en-US" sz="1200" dirty="0">
                <a:latin typeface="Arial Unicode MS"/>
              </a:rPr>
              <a:t>SoundPlayer.java</a:t>
            </a:r>
            <a:r>
              <a:rPr lang="en-US" altLang="en-US" sz="1200" dirty="0"/>
              <a:t> as the </a:t>
            </a:r>
            <a:r>
              <a:rPr lang="en-US" altLang="en-US" sz="1200" b="1" dirty="0">
                <a:latin typeface="Arial" panose="020B0604020202020204" pitchFamily="34" charset="0"/>
              </a:rPr>
              <a:t>background music system</a:t>
            </a:r>
            <a:r>
              <a:rPr lang="en-US" altLang="en-US" sz="1200" dirty="0">
                <a:latin typeface="Arial" panose="020B0604020202020204" pitchFamily="34" charset="0"/>
              </a:rPr>
              <a:t> in a game — it adds excitement, but is not essential for the puzzle to work.</a:t>
            </a:r>
          </a:p>
          <a:p>
            <a:r>
              <a:rPr lang="en-US" sz="1200" b="1" dirty="0"/>
              <a:t>Why it’s important:</a:t>
            </a:r>
          </a:p>
          <a:p>
            <a:r>
              <a:rPr lang="en-US" sz="1200" dirty="0"/>
              <a:t>Boosts the user experience with </a:t>
            </a:r>
            <a:r>
              <a:rPr lang="en-US" sz="1200" b="1" dirty="0"/>
              <a:t>audio feedback</a:t>
            </a:r>
            <a:r>
              <a:rPr lang="en-US" sz="1200" dirty="0"/>
              <a:t>.</a:t>
            </a:r>
          </a:p>
          <a:p>
            <a:r>
              <a:rPr lang="en-US" sz="1200" dirty="0"/>
              <a:t>Gives a satisfying “click” feel like a physical cube.</a:t>
            </a:r>
          </a:p>
          <a:p>
            <a:r>
              <a:rPr lang="en-US" sz="1200" dirty="0"/>
              <a:t>Can easily be removed or muted without breaking other features.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1200" dirty="0"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27C0EA0-7077-1F35-34E9-48BDE53B2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594360"/>
            <a:ext cx="5781184" cy="438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040346"/>
      </p:ext>
    </p:extLst>
  </p:cSld>
  <p:clrMapOvr>
    <a:masterClrMapping/>
  </p:clrMapOvr>
</p:sld>
</file>

<file path=ppt/theme/theme1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876D645B-8286-462A-9501-A512E30D175A}"/>
    </a:ext>
  </a:extLst>
</a:theme>
</file>

<file path=ppt/theme/theme2.xml><?xml version="1.0" encoding="utf-8"?>
<a:theme xmlns:a="http://schemas.openxmlformats.org/drawingml/2006/main" name="COL Masters: Cov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DD0F330A-81C6-4891-9E95-AB736A597DA6}"/>
    </a:ext>
  </a:extLst>
</a:theme>
</file>

<file path=ppt/theme/theme3.xml><?xml version="1.0" encoding="utf-8"?>
<a:theme xmlns:a="http://schemas.openxmlformats.org/drawingml/2006/main" name="COL Masters: Content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2AD6D657-B874-44EB-9275-7D5EE671E454}"/>
    </a:ext>
  </a:extLst>
</a:theme>
</file>

<file path=ppt/theme/theme4.xml><?xml version="1.0" encoding="utf-8"?>
<a:theme xmlns:a="http://schemas.openxmlformats.org/drawingml/2006/main" name="COL Masters: Section Breakers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RTX Fon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F6C02250-43C6-44E8-A563-5546583ADF4D}"/>
    </a:ext>
  </a:extLst>
</a:theme>
</file>

<file path=ppt/theme/theme5.xml><?xml version="1.0" encoding="utf-8"?>
<a:theme xmlns:a="http://schemas.openxmlformats.org/drawingml/2006/main" name="COL: Jurisdiction Slid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COL-NO-TECH-DATA-presentation-template.pptx" id="{99C0F7E4-CCEA-4C8C-A6C8-A1A2BC34D1BC}" vid="{E02A4A08-61C9-4923-B6A0-6E20925598B3}"/>
    </a:ext>
  </a:extLst>
</a:theme>
</file>

<file path=ppt/theme/theme6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RTX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D9D9D6"/>
      </a:accent1>
      <a:accent2>
        <a:srgbClr val="B1B3B3"/>
      </a:accent2>
      <a:accent3>
        <a:srgbClr val="63666A"/>
      </a:accent3>
      <a:accent4>
        <a:srgbClr val="7BA7BC"/>
      </a:accent4>
      <a:accent5>
        <a:srgbClr val="B7A99A"/>
      </a:accent5>
      <a:accent6>
        <a:srgbClr val="CE1126"/>
      </a:accent6>
      <a:hlink>
        <a:srgbClr val="CE1126"/>
      </a:hlink>
      <a:folHlink>
        <a:srgbClr val="61636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1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024598EB-CE78-477D-8DE0-C021BC96F9DC}">
  <we:reference id="wa200005566" version="3.0.0.3" store="en-US" storeType="OMEX"/>
  <we:alternateReferences>
    <we:reference id="wa200005566" version="3.0.0.3" store="wa200005566" storeType="OMEX"/>
  </we:alternateReferences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item1.xml><?xml version="1.0" encoding="utf-8"?>
<WrappedLabelHistory xmlns:xsi="http://www.w3.org/2001/XMLSchema-instance" xmlns:xsd="http://www.w3.org/2001/XMLSchema" xmlns="http://www.boldonjames.com/2016/02/Classifier/internal/wrappedLabelHistory">
  <Value>PD94bWwgdmVyc2lvbj0iMS4wIiBlbmNvZGluZz0idXMtYXNjaWkiPz48bGFiZWxIaXN0b3J5IHhtbG5zOnhzaT0iaHR0cDovL3d3dy53My5vcmcvMjAwMS9YTUxTY2hlbWEtaW5zdGFuY2UiIHhtbG5zOnhzZD0iaHR0cDovL3d3dy53My5vcmcvMjAwMS9YTUxTY2hlbWEiIHhtbG5zPSJodHRwOi8vd3d3LmJvbGRvbmphbWVzLmNvbS8yMDE2LzAyL0NsYXNzaWZpZXIvaW50ZXJuYWwvbGFiZWxIaXN0b3J5Ij48aXRlbT48c2lzbCBzaXNsVmVyc2lvbj0iMCIgcG9saWN5PSJjZGU1M2FjMS1iZjVmLTRhYWUtOWNmMS0wNzUwOWUyM2E0YjAiIG9yaWdpbj0iZGVmYXVsdFZhbHVlIj48ZWxlbWVudCB1aWQ9ImJiYTk0YzY1LWFjM2QtNGYzNC1iMmUxLThkZTExZWY2ZjAxYyIgdmFsdWU9IiIgeG1sbnM9Imh0dHA6Ly93d3cuYm9sZG9uamFtZXMuY29tLzIwMDgvMDEvc2llL2ludGVybmFsL2xhYmVsIiAvPjwvc2lzbD48VXNlck5hbWU+VVNcbnJwMDI0MTU4MjwvVXNlck5hbWU+PERhdGVUaW1lPjIvMTIvMjAyMCAyOjQ5OjE3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U5OGNmYzI4LTVkZmQtNGYwNi04YzAxLWM3NTg4ZmQzOTRm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kNzU5Y2Q3YS1iNTdjLTQyZTQtOWE0OS05YjgyYTIzMzc1Nzk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bnJwMDI0MTU4MjwvVXNlck5hbWU+PERhdGVUaW1lPjIvMTIvMjAyMCAzOjAzOjA5IFBNPC9EYXRlVGltZT48TGFiZWxTdHJpbmc+T3JpZ2luIEp1cmlzZGljdGlvbjogVVMgIHwgUmF5dGhlb24gQ29tcGV0aXRpb24gU2Vuc2l0aXZlIHwgUGVyIEN1cnJlbnQgUmF5dGhlb24gUG9saWN5IChSUC1PR0MtMDM1KSB8IE5vbi1FeHBvcnQgQ29udHJvbGxlZCBUZWNobmljYWwgSW5mb3JtYXRpb24gKEVYSU0gRGV0ZXJtaW5lZCBPbmx5KS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2FlMTFhNmItMjFiMS00OWQ4LTk5ZDgtZWQzMDY4NTEzODR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yLzIwMjAgMzoyODo1NyBQTTwvRGF0ZVRpbWU+PExhYmVsU3RyaW5nPk9yaWdpbiBKdXJpc2RpY3Rpb246IFVTICB8IFJheXRoZW9uIFByb3ByaWV0YXJ5IHwgUGVyIEN1cnJlbnQgUmF5dGhlb24gUG9saWN5IChSUC1PR0MtMDM1KSB8IFVTLUlUQVIgQ29udHJvbGx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wMTJlYjIyYy03NmNhLTRlNGYtOGFiOS1mYWJiMDU0YWUx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yLzE0LzIwMjAgNDo0Mjo0NCBQTTwvRGF0ZVRpbWU+PExhYmVsU3RyaW5nPk9yaWdpbiBKdXJpc2RpY3Rpb246IFVTICB8IFJheXRoZW9uIE1vc3QgUHJpdmF0ZS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I5OTdhNzE2ZS1jMDNmLTQzYjEtYTViMC1kNmNkMDRlOWJhNDA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L3Npc2w+PFVzZXJOYW1lPlVTXG5ycDAyNDE1ODI8L1VzZXJOYW1lPjxEYXRlVGltZT4yLzE0LzIwMjAgNjoyOTozNC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Ny8yMDIwIDg6Mjg6MzE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jk5N2E3MTZlLWMwM2YtNDNiMS1hNWIwLWQ2Y2QwNGU5YmE0MCIgdmFsdWU9IiIgeG1sbnM9Imh0dHA6Ly93d3cuYm9sZG9uamFtZXMuY29tLzIwMDgvMDEvc2llL2ludGVybmFsL2xhYmVsIiAvPjxlbGVtZW50IHVpZD0iYWFmYzlhOTUtZWU1ZC00ODdjLTljNGUtNjdhNTM4MGYyOTkx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wvc2lzbD48VXNlck5hbWU+VVNcbnJwMDI0MTU4MjwvVXNlck5hbWU+PERhdGVUaW1lPjIvMTgvMjAyMCA0OjU4OjI4IFBNPC9EYXRlVGltZT48TGFiZWxTdHJpbmc+T3JpZ2luIEp1cmlzZGljdGlvbjogVVMgIHwgUmF5dGhlb24gUHJvcHJpZXRhcn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MDEyZWIyMmMtNzZjYS00ZTRmLThhYjktZmFiYjA1NGFlM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i8xOC8yMDIwIDU6MDA6MTYgUE08L0RhdGVUaW1lPjxMYWJlbFN0cmluZz5PcmlnaW4gSnVyaXNkaWN0aW9uOiBVUyAgfCBSYXl0aGVvbiBNb3N0IFByaXZhdGUgfCBQZXIgQ3VycmVudCBSYXl0aGVvbiBQb2xpY3kgKFJQLU9HQy0wMzUpIHwgVVMtRXhwb3J0IENvbnRyb2xsZWQgSnVyaXNkaWN0aW9uIFVuZGV0ZXJtaW5lZCB8IFBlciBDdXJyZW50IFJheXRoZW9uIFBvbGljeSAoUEktT0dDLUdUQy01MDA0KT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FhZmM5YTk1LWVlNWQtNDg3Yy05YzRlLTY3YTUzODBmMjk5MS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G5ycDAyNDE1ODI8L1VzZXJOYW1lPjxEYXRlVGltZT4zLzcvMjAyMCA4OjIzOjM2IFBNPC9EYXRlVGltZT48TGFiZWxTdHJpbmc+T3JpZ2luIEp1cmlzZGljdGlvbjogVVMgIHwgSW50ZXJuYWwgVXNlIE9ubHk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OTk3YTcxNmUtYzAzZi00M2IxLWE1YjAtZDZjZDA0ZTliYTQw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ZiOTkxMzA4LWEzZGUtNDBhOC05NjdiLTA5MjIzMzQyNDFiYSIgdmFsdWU9IiIgeG1sbnM9Imh0dHA6Ly93d3cuYm9sZG9uamFtZXMuY29tLzIwMDgvMDEvc2llL2ludGVybmFsL2xhYmVsIiAvPjxlbGVtZW50IHVpZD0iYzIwNmQ1ZmEtYWVlMS00ZjY0LTg5ZDktZjgxZTRkN2IzYWNjIiB2YWx1ZT0iIiB4bWxucz0iaHR0cDovL3d3dy5ib2xkb25qYW1lcy5jb20vMjAwOC8wMS9zaWUvaW50ZXJuYWwvbGFiZWwiIC8+PC9zaXNsPjxVc2VyTmFtZT5VU1xucnAwMjQxNTgyPC9Vc2VyTmFtZT48RGF0ZVRpbWU+My83LzIwMjAgODoyNDo0OSBQTTwvRGF0ZVRpbWU+PExhYmVsU3RyaW5nPk9yaWdpbiBKdXJpc2RpY3Rpb246IFVTICB8IFJheXRoZW9uIFByb3ByaWV0YXJ5IHwgUGVyIEN1cnJlbnQgUmF5dGhlb24gUG9saWN5IChSUC1PR0MtMDM1KS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j48ZWxlbWVudCB1aWQ9ImJiYTk0YzY1LWFjM2QtNGYzNC1iMmUxLThkZTExZWY2ZjAxYyIgdmFsdWU9IiIgeG1sbnM9Imh0dHA6Ly93d3cuYm9sZG9uamFtZXMuY29tLzIwMDgvMDEvc2llL2ludGVybmFsL2xhYmVsIiAvPjxlbGVtZW50IHVpZD0iZmI5OTEzMDgtYTNkZS00MGE4LTk2N2ItMDkyMjMzNDI0MWJhIiB2YWx1ZT0iIiB4bWxucz0iaHR0cDovL3d3dy5ib2xkb25qYW1lcy5jb20vMjAwOC8wMS9zaWUvaW50ZXJuYWwvbGFiZWwiIC8+PGVsZW1lbnQgdWlkPSJjMjA2ZDVmYS1hZWUxLTRmNjQtODlkOS1mODFlNGQ3YjNhY2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YWFmYzlhOTUtZWU1ZC00ODdjLTljNGUtNjdhNTM4MGYyOTkxIiB2YWx1ZT0iIiB4bWxucz0iaHR0cDovL3d3dy5ib2xkb25qYW1lcy5jb20vMjAwOC8wMS9zaWUvaW50ZXJuYWwvbGFiZWwiIC8+PC9zaXNsPjxVc2VyTmFtZT5VU1wxMTAzMDg1PC9Vc2VyTmFtZT48RGF0ZVRpbWU+My8xMi8yMDIwIDY6MjM6MjMgUE08L0RhdGVUaW1lPjxMYWJlbFN0cmluZz5PcmlnaW4gSnVyaXNkaWN0aW9uOiBVUyAgfCBJbnRlcm5hbCBVc2UgT25seSB8IFBlciBDdXJyZW50IFJheXRoZW9uIFBvbGljeSAoUlAtT0dDLTAzNSkgfCBVUy1FeHBvcnQgQ29udHJvbGxlZCBKdXJpc2RpY3Rpb24gVW5kZXRlcm1pbmVkIHwgUGVyIEN1cnJlbnQgUmF5dGhlb24gUG9saWN5IChQSS1PR0MtR1RDLTUwMDQpPC9MYWJlbFN0cmluZz48L2l0ZW0+PGl0ZW0+PHNpc2wgc2lzbFZlcnNpb249IjAiIHBvbGljeT0iY2RlNTNhYzEtYmY1Zi00YWFlLTljZjEtMDc1MDllMjNhNGIwIiBvcmlnaW49InVzZXJTZWxlY3RlZCIgLz48VXNlck5hbWU+VVNcMTEwMzA4NTwvVXNlck5hbWU+PERhdGVUaW1lPjMvMTMvMjAyMCAxMDowMjo0NCBQTTwvRGF0ZVRpbWU+PExhYmVsU3RyaW5nPlRoaXMgYXJ0aWZhY3QgaGFzIG5vIGNsYXNzaWZpY2F0aW9uLjwvTGFiZWxTdHJpbmc+PC9pdGVtPjxpdGVtPjxzaXNsIHNpc2xWZXJzaW9uPSIwIiBwb2xpY3k9ImNkZTUzYWMxLWJmNWYtNGFhZS05Y2YxLTA3NTA5ZTIzYTRiMCIgb3JpZ2luPSJ1c2VyU2VsZWN0ZWQiPjxlbGVtZW50IHVpZD0iMTVmZWZhMWMtYWY2Ny00ZWJmLWE3MWQtZjAxNjIxMTY4OTYyIiB2YWx1ZT0iIiB4bWxucz0iaHR0cDovL3d3dy5ib2xkb25qYW1lcy5jb20vMjAwOC8wMS9zaWUvaW50ZXJuYWwvbGFiZWwiIC8+PGVsZW1lbnQgdWlkPSJhYWZjOWE5NS1lZTVkLTQ4N2MtOWM0ZS02N2E1MzgwZjI5OTE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YmMyYjdjMDEtNmRiMS00ZTdkLTg4ZDEtZmM2MTY3NGY4NmZk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MDMwODU8L1VzZXJOYW1lPjxEYXRlVGltZT4zLzEzLzIwMjAgMTA6MDU6NDQgUE08L0RhdGVUaW1lPjxMYWJlbFN0cmluZz5PcmlnaW4gSnVyaXNkaWN0aW9uOiBVUyAgfCBUaGlyZCBQYXJ0eSBQcm9wcmlldGFyeSAtIE5lZWQgdG8gS25vdyB8IFBlciBDdXJyZW50IFJheXRoZW9uIFBvbGljeSAoUlAtT0dDLTAzN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PjxlbGVtZW50IHVpZD0iYmJhOTRjNjUtYWMzZC00ZjM0LWIyZTEtOGRlMTFlZjZmMDF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WNmOWVjYzMtMGY0NS00MjM0LWE5MGQtZTQzNjhmYWNkOTgxIiB2YWx1ZT0iIiB4bWxucz0iaHR0cDovL3d3dy5ib2xkb25qYW1lcy5jb20vMjAwOC8wMS9zaWUvaW50ZXJuYWwvbGFiZWwiIC8+PGVsZW1lbnQgdWlkPSJhYWZjOWE5NS1lZTVkLTQ4N2MtOWM0ZS02N2E1MzgwZjI5OTEiIHZhbHVlPSIiIHhtbG5zPSJodHRwOi8vd3d3LmJvbGRvbmphbWVzLmNvbS8yMDA4LzAxL3NpZS9pbnRlcm5hbC9sYWJlbCIgLz48L3Npc2w+PFVzZXJOYW1lPlVTXG5ycDAyNDE1ODI8L1VzZXJOYW1lPjxEYXRlVGltZT4zLzIzLzIwMjAgNzo1ODoxOSBQTTwvRGF0ZVRpbWU+PExhYmVsU3RyaW5nPk9yaWdpbiBKdXJpc2RpY3Rpb246IFVTICB8IEludGVybmFsIFVzZSBPbmx5IHwgUGVyIEN1cnJlbnQgUmF5dGhlb24gUG9saWN5IChSUC1PR0MtMDM1KSB8IE90aGVyIEluZm9ybWF0aW9uIChOb3QgUmVxdWlyaW5nIGFuIEV4cG9ydCBDb250cm9sIE1hcmtpbmc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IxNWZlZmExYy1hZjY3LTRlYmYtYTcxZC1mMDE2MjExNjg5NjIiIHZhbHVlPSIiIHhtbG5zPSJodHRwOi8vd3d3LmJvbGRvbmphbWVzLmNvbS8yMDA4LzAxL3NpZS9pbnRlcm5hbC9sYWJlbCIgLz48ZWxlbWVudCB1aWQ9ImFhZmM5YTk1LWVlNWQtNDg3Yy05YzRlLTY3YTUzODBmMjk5MSIgdmFsdWU9IiIgeG1sbnM9Imh0dHA6Ly93d3cuYm9sZG9uamFtZXMuY29tLzIwMDgvMDEvc2llL2ludGVybmFsL2xhYmVsIiAvPjwvc2lzbD48VXNlck5hbWU+VVNcbnJwMDI0MTU4MjwvVXNlck5hbWU+PERhdGVUaW1lPjMvMjMvMjAyMCA4OjQ4OjA4IFBNPC9EYXRlVGltZT48TGFiZWxTdHJpbmc+T3JpZ2luIEp1cmlzZGljdGlvbjogVVMgIHwgVGhpcmQgUGFydHkgUHJvcHJpZXRhcnkgLSBOZWVkIHRvIEtub3cgfCBQZXIgQ3VycmVudCBSYXl0aGVvbiBQb2xpY3kgKFJQLU9HQy0wMzUpIHwgT3RoZXIgSW5mb3JtYXRpb24gKE5vdCBSZXF1aXJpbmcgYW4gRXhwb3J0IENvbnRyb2wgTWFya2luZykgfCBObyBtYXJraW5nIGFwcGxpZWQgYnkgdGhlIHRvb2w8L0xhYmVsU3RyaW5nPjwvaXRlbT48aXRlbT48c2lzbCBzaXNsVmVyc2lvbj0iMCIgcG9saWN5PSJjZGU1M2FjMS1iZjVmLTRhYWUtOWNmMS0wNzUwOWUyM2E0YjAiIG9yaWdpbj0idXNlclNlbGVjdGVkIiAvPjxVc2VyTmFtZT5VU1wxMTAzMDg1PC9Vc2VyTmFtZT48RGF0ZVRpbWU+My8yMy8yMDIwIDEwOjE1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G5ycDAyNDE1ODI8L1VzZXJOYW1lPjxEYXRlVGltZT40LzIwLzIwMjAgNDoyOToyMyBQTTwvRGF0ZVRpbWU+PExhYmVsU3RyaW5nPk9yaWdpbiBKdXJpc2RpY3Rpb246IFVTIDwvTGFiZWxTdHJpbmc+PC9pdGVtPjxpdGVtPjxzaXNsIHNpc2xWZXJzaW9uPSIwIiBwb2xpY3k9ImNkZTUzYWMxLWJmNWYtNGFhZS05Y2YxLTA3NTA5ZTIzYTRiMCIgb3JpZ2luPSJ1c2VyU2VsZWN0ZWQiIC8+PFVzZXJOYW1lPlVTXDExMDMwODU8L1VzZXJOYW1lPjxEYXRlVGltZT40LzIwLzIwMjAgNjozMjo1MCBQTTwvRGF0ZVRpbWU+PExhYmVsU3RyaW5nPlRoaXMgYXJ0aWZhY3QgaGFzIG5vIGNsYXNzaWZpY2F0aW9uLjwvTGFiZWxTdHJpbmc+PC9pdGVtPjxpdGVtPjxzaXNsIHNpc2xWZXJzaW9uPSIwIiBwb2xpY3k9ImNkZTUzYWMxLWJmNWYtNGFhZS05Y2YxLTA3NTA5ZTIzYTRiMCIgb3JpZ2luPSJkZWZhdWx0VmFsdWUiPjxlbGVtZW50IHVpZD0iYmJhOTRjNjUtYWMzZC00ZjM0LWIyZTEtOGRlMTFlZjZmMDFjIiB2YWx1ZT0iIiB4bWxucz0iaHR0cDovL3d3dy5ib2xkb25qYW1lcy5jb20vMjAwOC8wMS9zaWUvaW50ZXJuYWwvbGFiZWwiIC8+PC9zaXNsPjxVc2VyTmFtZT5VU1x2YWExMDUwPC9Vc2VyTmFtZT48RGF0ZVRpbWU+MTIvMTYvMjAyMCA1OjIyOjIzIFBNPC9EYXRlVGltZT48TGFiZWxTdHJpbmc+T3JpZ2luIEp1cmlzZGljdGlvbjogVVMg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RlY2VjYmQ2LWRhM2ItNDZmZS04ZjAwLWY5ZDlkZWVhMmVlMSIgdmFsdWU9IiIgeG1sbnM9Imh0dHA6Ly93d3cuYm9sZG9uamFtZXMuY29tLzIwMDgvMDEvc2llL2ludGVybmFsL2xhYmVsIiAvPjxlbGVtZW50IHVpZD0iYmJiZjdiZjQtNGY0Zi00MTg5LTljNWUtNjUwMTVkZThhNmFkIiB2YWx1ZT0iIiB4bWxucz0iaHR0cDovL3d3dy5ib2xkb25qYW1lcy5jb20vMjAwOC8wMS9zaWUvaW50ZXJuYWwvbGFiZWwiIC8+PGVsZW1lbnQgdWlkPSJmYjk5MTMwOC1hM2RlLTQwYTgtOTY3Yi0wOTIyMzM0MjQxYmEiIHZhbHVlPSIiIHhtbG5zPSJodHRwOi8vd3d3LmJvbGRvbmphbWVzLmNvbS8yMDA4LzAxL3NpZS9pbnRlcm5hbC9sYWJlbCIgLz48ZWxlbWVudCB1aWQ9ImMyMDZkNWZhLWFlZTEtNGY2NC04OWQ5LWY4MWU0ZDdiM2FjYyIgdmFsdWU9IiIgeG1sbnM9Imh0dHA6Ly93d3cuYm9sZG9uamFtZXMuY29tLzIwMDgvMDEvc2llL2ludGVybmFsL2xhYmVsIiAvPjwvc2lzbD48VXNlck5hbWU+VVNcdmFhMTA1MDwvVXNlck5hbWU+PERhdGVUaW1lPjEyLzE3LzIwMjAgMTo1NDo0NiBQTTwvRGF0ZVRpbWU+PExhYmVsU3RyaW5nPk9yaWdpbiBKdXJpc2RpY3Rpb246IFVTICB8IFVucmVzdHJpY3RlZCBDb250ZW50IHwgTm8gbWFya2luZyBhcHBsaWVkIGJ5IHRoaXMgdG9vbCB8IFVTLUV4cG9ydCBDb250cm9sbGVkIEp1cmlzZGljdGlvbiBVbmRldGVybWluZWQgfCBQZXIgQ3VycmVudCBSYXl0aGVvbiBQb2xpY3kgKFBJLU9HQy1HVEMtNTAwNCk8L0xhYmVsU3RyaW5nPjwvaXRlbT48aXRlbT48c2lzbCBzaXNsVmVyc2lvbj0iMCIgcG9saWN5PSJjZGU1M2FjMS1iZjVmLTRhYWUtOWNmMS0wNzUwOWUyM2E0YjAiIG9yaWdpbj0idXNlclNlbGVjdGVkIiAvPjxVc2VyTmFtZT5VU1wxMTYxMTEzPC9Vc2VyTmFtZT48RGF0ZVRpbWU+Ni8xLzIwMjMgMjo0OTo1NCBQTTwvRGF0ZVRpbWU+PExhYmVsU3RyaW5nPlRoaXMgYXJ0aWZhY3QgaGFzIG5vIGNsYXNzaWZpY2F0aW9uLjwvTGFiZWxTdHJpbmc+PC9pdGVtPjxpdGVtPjxzaXNsIHNpc2xWZXJzaW9uPSIwIiBwb2xpY3k9ImNkZTUzYWMxLWJmNWYtNGFhZS05Y2YxLTA3NTA5ZTIzYTRiMCIgb3JpZ2luPSJ1c2VyU2VsZWN0ZWQiPjxlbGVtZW50IHVpZD0iZGVjZWNiZDYtZGEzYi00NmZlLThmMDAtZjlkOWRlZWEyZWUxIiB2YWx1ZT0iIiB4bWxucz0iaHR0cDovL3d3dy5ib2xkb25qYW1lcy5jb20vMjAwOC8wMS9zaWUvaW50ZXJuYWwvbGFiZWwiIC8+PGVsZW1lbnQgdWlkPSJhNGE5ZjM4Mi04Y2VjLTQwYmItYTljMy1jMTg3NmRlZDlkZWUiIHZhbHVlPSIiIHhtbG5zPSJodHRwOi8vd3d3LmJvbGRvbmphbWVzLmNvbS8yMDA4LzAxL3NpZS9pbnRlcm5hbC9sYWJlbCIgLz48ZWxlbWVudCB1aWQ9ImJiYTk0YzY1LWFjM2QtNGYzNC1iMmUxLThkZTExZWY2ZjAxYyIgdmFsdWU9IiIgeG1sbnM9Imh0dHA6Ly93d3cuYm9sZG9uamFtZXMuY29tLzIwMDgvMDEvc2llL2ludGVybmFsL2xhYmVsIiAvPjxlbGVtZW50IHVpZD0iZDc1OWNkN2EtYjU3Yy00MmU0LTlhNDktOWI4MmEyMzM3NTc5IiB2YWx1ZT0iIiB4bWxucz0iaHR0cDovL3d3dy5ib2xkb25qYW1lcy5jb20vMjAwOC8wMS9zaWUvaW50ZXJuYWwvbGFiZWwiIC8+PGVsZW1lbnQgdWlkPSI5MmU5OTNhMy1hZjMyLTRhZmItYWExOS0zYTQ5Y2RiODJjN2EiIHZhbHVlPSIiIHhtbG5zPSJodHRwOi8vd3d3LmJvbGRvbmphbWVzLmNvbS8yMDA4LzAxL3NpZS9pbnRlcm5hbC9sYWJlbCIgLz48L3Npc2w+PFVzZXJOYW1lPlVTXDExNjExMTM8L1VzZXJOYW1lPjxEYXRlVGltZT42LzYvMjAyMyA3OjEwOjE1IFBNPC9EYXRlVGltZT48TGFiZWxTdHJpbmc+T3JpZ2luIEp1cmlzZGljdGlvbjogVVMgfCBVbnJlc3RyaWN0ZWQgQ29udGVudCB8IFJheXRoZW9uIFRlY2hub2xvZ2llcyAoQ29ycG9yYXRlIE9ubHkpIHwgTm9uLUV4cG9ydCBDb250cm9sbGVkIFRlY2huaWNhbCBJbmZvcm1hdGlvbiAoRVhJTSBEZXRlcm1pbmVkIE9ubHkpIHwgTm8gbWFya2luZyBhcHBsaWVkIGJ5IHRoZSB0b29s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GVsZW1lbnQgdWlkPSJhY2Y5ZWNjMy0wZjQ1LTQyMzQtYTkwZC1lNDM2OGZhY2Q5ODEiIHZhbHVlPSIiIHhtbG5zPSJodHRwOi8vd3d3LmJvbGRvbmphbWVzLmNvbS8yMDA4LzAxL3NpZS9pbnRlcm5hbC9sYWJlbCIgLz48ZWxlbWVudCB1aWQ9ImE0YTlmMzgyLThjZWMtNDBiYi1hOWMzLWMxODc2ZGVkOWRlZSIgdmFsdWU9IiIgeG1sbnM9Imh0dHA6Ly93d3cuYm9sZG9uamFtZXMuY29tLzIwMDgvMDEvc2llL2ludGVybmFsL2xhYmVsIiAvPjwvc2lzbD48VXNlck5hbWU+VVNcMTE2MTExMzwvVXNlck5hbWU+PERhdGVUaW1lPjYvNi8yMDIzIDc6MTA6MzIgUE08L0RhdGVUaW1lPjxMYWJlbFN0cmluZz5PcmlnaW4gSnVyaXNkaWN0aW9uOiBVUyB8IENvbXBhbnkgVXNlL0ludGVybmFsIFVzZSBPbmx5IHwgUmF5dGhlb24gVGVjaG5vbG9naWVzIChDb3Jwb3JhdGUgT25seSkgfCBPdGhlciBJbmZvcm1hdGlvbiAoTm90IFJlcXVpcmluZyBhbiBFeHBvcnQgQ29udHJvbCBNYXJraW5nKSB8IE5vIG1hcmtpbmcgYXBwbGllZCBieSB0aGUgdG9vbDwvTGFiZWxTdHJpbmc+PC9pdGVtPjxpdGVtPjxzaXNsIHNpc2xWZXJzaW9uPSIwIiBwb2xpY3k9ImNkZTUzYWMxLWJmNWYtNGFhZS05Y2YxLTA3NTA5ZTIzYTRiMCIgb3JpZ2luPSJ1c2VyU2VsZWN0ZWQiIC8+PFVzZXJOYW1lPlVTXDExNjExMTM8L1VzZXJOYW1lPjxEYXRlVGltZT42LzYvMjAyMyA4OjE3OjQwIFBNPC9EYXRlVGltZT48TGFiZWxTdHJpbmc+VGhpcyBhcnRpZmFjdCBoYXMgbm8gY2xhc3NpZmljYXRpb24uPC9MYWJlbFN0cmluZz48L2l0ZW0+PGl0ZW0+PHNpc2wgc2lzbFZlcnNpb249IjAiIHBvbGljeT0iY2RlNTNhYzEtYmY1Zi00YWFlLTljZjEtMDc1MDllMjNhNGIwIiBvcmlnaW49ImRlZmF1bHRWYWx1ZSI+PGVsZW1lbnQgdWlkPSJiYmE5NGM2NS1hYzNkLTRmMzQtYjJlMS04ZGUxMWVmNmYwMWMiIHZhbHVlPSIiIHhtbG5zPSJodHRwOi8vd3d3LmJvbGRvbmphbWVzLmNvbS8yMDA4LzAxL3NpZS9pbnRlcm5hbC9sYWJlbCIgLz48L3Npc2w+PFVzZXJOYW1lPlVTXDExNjExMTM8L1VzZXJOYW1lPjxEYXRlVGltZT42LzIwLzIwMjMgNDoxNTozOCBQTTwvRGF0ZVRpbWU+PExhYmVsU3RyaW5nPk9yaWdpbiBKdXJpc2RpY3Rpb246IFVTPC9MYWJlbFN0cmluZz48L2l0ZW0+PGl0ZW0+PHNpc2wgc2lzbFZlcnNpb249IjAiIHBvbGljeT0iY2RlNTNhYzEtYmY1Zi00YWFlLTljZjEtMDc1MDllMjNhNGIwIiBvcmlnaW49InVzZXJTZWxlY3RlZCI+PGVsZW1lbnQgdWlkPSJiYmE5NGM2NS1hYzNkLTRmMzQtYjJlMS04ZGUxMWVmNmYwMWMiIHZhbHVlPSIiIHhtbG5zPSJodHRwOi8vd3d3LmJvbGRvbmphbWVzLmNvbS8yMDA4LzAxL3NpZS9pbnRlcm5hbC9sYWJlbCIgLz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zJiN2MwMS02ZGIxLTRlN2QtODhkMS1mYzYxNjc0Zjg2ZmQiIHZhbHVlPSIiIHhtbG5zPSJodHRwOi8vd3d3LmJvbGRvbmphbWVzLmNvbS8yMDA4LzAxL3NpZS9pbnRlcm5hbC9sYWJlbCIgLz48ZWxlbWVudCB1aWQ9IjkyZTk5M2EzLWFmMzItNGFmYi1hYTE5LTNhNDljZGI4MmM3YSIgdmFsdWU9IiIgeG1sbnM9Imh0dHA6Ly93d3cuYm9sZG9uamFtZXMuY29tLzIwMDgvMDEvc2llL2ludGVybmFsL2xhYmVsIiAvPjxlbGVtZW50IHVpZD0iYTI3ZjY3MWYtMDQ1YS00OWQyLWIyMzgtNGYzY2EyZTBiMGJiIiB2YWx1ZT0iIiB4bWxucz0iaHR0cDovL3d3dy5ib2xkb25qYW1lcy5jb20vMjAwOC8wMS9zaWUvaW50ZXJuYWwvbGFiZWwiIC8+PC9zaXNsPjxVc2VyTmFtZT5BRFhVXEUyMTE2MTExMzwvVXNlck5hbWU+PERhdGVUaW1lPjgvMTQvMjAyMyAxOjQ5OjI0IFBNPC9EYXRlVGltZT48TGFiZWxTdHJpbmc+RXhwb3J0IENvbnRyb2wgQ291bnRyeTogVVMgIHwgQ29tcGFueSBVc2UgfCBSYXl0aGVvbiBUZWNobm9sb2dpZXMgfCBPdGhlciBJbmZvcm1hdGlvbiAoTm90IFJlcXVpcmluZyBhbiBFeHBvcnQgQ29udHJvbCBNYXJraW5nKSB8IE5vIHZpc3VhbCBtYXJraW5nIGFwcGxpZWQgYnkgdGhlIHRvb2wgfCBObyBUZWNoIERhdGE8L0xhYmVsU3RyaW5nPjwvaXRlbT48aXRlbT48c2lzbCBzaXNsVmVyc2lvbj0iMCIgcG9saWN5PSJjZGU1M2FjMS1iZjVmLTRhYWUtOWNmMS0wNzUwOWUyM2E0YjAiIG9yaWdpbj0idXNlclNlbGVjdGVkIj48ZWxlbWVudCB1aWQ9ImFjZjllY2MzLTBmNDUtNDIzNC1hOTBkLWU0MzY4ZmFjZDk4MSIgdmFsdWU9IiIgeG1sbnM9Imh0dHA6Ly93d3cuYm9sZG9uamFtZXMuY29tLzIwMDgvMDEvc2llL2ludGVybmFsL2xhYmVsIiAvPjxlbGVtZW50IHVpZD0iNjlkMDBhY2QtODljNC00NGUwLTg0YWUtZTU4ZGExN2Y0ODVjIiB2YWx1ZT0iIiB4bWxucz0iaHR0cDovL3d3dy5ib2xkb25qYW1lcy5jb20vMjAwOC8wMS9zaWUvaW50ZXJuYWwvbGFiZWwiIC8+PGVsZW1lbnQgdWlkPSJiYmE5NGM2NS1hYzNkLTRmMzQtYjJlMS04ZGUxMWVmNmYwMWM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gvMTcvMjAyMyAyOjI0OjQzIFBNPC9EYXRlVGltZT48TGFiZWxTdHJpbmc+RXhwb3J0IENvbnRyb2wgQ291bnRyeTogVVMgIHwgQ29tcGFueSBVc2UvSW50ZXJuYWwgVXNlIE9ubHkgfCBSVFggQ29ycG9yYXRpb24gKENvcnBvcmF0ZSkgfCBPdGhlciBJbmZvcm1hdGlvbiAoTm90IFJlcXVpcmluZyBhbiBFeHBvcnQgQ29udHJvbCBNYXJraW5nKSB8IE5vIHZpc3VhbCBtYXJraW5nIGFwcGxpZWQgYnkgdGhlIHRvb2w8L0xhYmVsU3RyaW5nPjwvaXRlbT48aXRlbT48c2lzbCBzaXNsVmVyc2lvbj0iMCIgcG9saWN5PSJjZGU1M2FjMS1iZjVmLTRhYWUtOWNmMS0wNzUwOWUyM2E0YjAiIG9yaWdpbj0idXNlclNlbGVjdGVkIj48ZWxlbWVudCB1aWQ9ImRlY2VjYmQ2LWRhM2ItNDZmZS04ZjAwLWY5ZDlkZWVhMmVlMSIgdmFsdWU9IiIgeG1sbnM9Imh0dHA6Ly93d3cuYm9sZG9uamFtZXMuY29tLzIwMDgvMDEvc2llL2ludGVybmFsL2xhYmVsIiAvPjxlbGVtZW50IHVpZD0iYmJhOTRjNjUtYWMzZC00ZjM0LWIyZTEtOGRlMTFlZjZmMDFjIiB2YWx1ZT0iIiB4bWxucz0iaHR0cDovL3d3dy5ib2xkb25qYW1lcy5jb20vMjAwOC8wMS9zaWUvaW50ZXJuYWwvbGFiZWwiIC8+PGVsZW1lbnQgdWlkPSJhMDZkYTRkYS1hMjYzLTQxMzYtYjRmZC1mMjhhMTdkMzAxODgiIHZhbHVlPSIiIHhtbG5zPSJodHRwOi8vd3d3LmJvbGRvbmphbWVzLmNvbS8yMDA4LzAxL3NpZS9pbnRlcm5hbC9sYWJlbCIgLz48ZWxlbWVudCB1aWQ9ImJjMmI3YzAxLTZkYjEtNGU3ZC04OGQxLWZjNjE2NzRmODZmZCIgdmFsdWU9IiIgeG1sbnM9Imh0dHA6Ly93d3cuYm9sZG9uamFtZXMuY29tLzIwMDgvMDEvc2llL2ludGVybmFsL2xhYmVsIiAvPjxlbGVtZW50IHVpZD0iOTJlOTkzYTMtYWYzMi00YWZiLWFhMTktM2E0OWNkYjgyYzdhIiB2YWx1ZT0iIiB4bWxucz0iaHR0cDovL3d3dy5ib2xkb25qYW1lcy5jb20vMjAwOC8wMS9zaWUvaW50ZXJuYWwvbGFiZWwiIC8+PC9zaXNsPjxVc2VyTmFtZT5BRFhVXEUyMTE2MTExMzwvVXNlck5hbWU+PERhdGVUaW1lPjEyLzI4LzIwMjQgMjo0MzowOSBQTTwvRGF0ZVRpbWU+PExhYmVsU3RyaW5nPkV4cG9ydCBDb250cm9sIENvdW50cnk6IFVTICB8IFVucmVzdHJpY3RlZCBDb250ZW50IHwgVXNlIFByZWV4aXN0aW5nIE1hcmtpbmcgKG5vdCBhcHBsaWVkIGJ5IHRoaXMgdG9vbCkgfCBPdGhlciBJbmZvcm1hdGlvbiAoTm90IFJlcXVpcmluZyBhbiBFeHBvcnQgQ29udHJvbCBNYXJraW5nKSB8IE5vIHZpc3VhbCBtYXJraW5nIGFwcGxpZWQgYnkgdGhlIHRvb2w8L0xhYmVsU3RyaW5nPjwvaXRlbT48L2xhYmVsSGlzdG9yeT4=</Value>
</WrappedLabelHistory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A49450BF7B11147AA8C116BA14E6848" ma:contentTypeVersion="3" ma:contentTypeDescription="Create a new document." ma:contentTypeScope="" ma:versionID="2f526d967ba0e1a83719eb98f719f691">
  <xsd:schema xmlns:xsd="http://www.w3.org/2001/XMLSchema" xmlns:xs="http://www.w3.org/2001/XMLSchema" xmlns:p="http://schemas.microsoft.com/office/2006/metadata/properties" xmlns:ns2="1f014d26-b0c9-4719-9c4e-6e631f7a801d" targetNamespace="http://schemas.microsoft.com/office/2006/metadata/properties" ma:root="true" ma:fieldsID="ea5744fd6d356973943a54517c57327b" ns2:_="">
    <xsd:import namespace="1f014d26-b0c9-4719-9c4e-6e631f7a801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VIOL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f014d26-b0c9-4719-9c4e-6e631f7a801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VIOLATION" ma:index="10" nillable="true" ma:displayName="VIOLATION" ma:internalName="VIOLATION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IOLATION xmlns="1f014d26-b0c9-4719-9c4e-6e631f7a801d">FALSE</VIOLATION>
  </documentManagement>
</p:properties>
</file>

<file path=customXml/item4.xml><?xml version="1.0" encoding="utf-8"?>
<sisl xmlns:xsi="http://www.w3.org/2001/XMLSchema-instance" xmlns:xsd="http://www.w3.org/2001/XMLSchema" xmlns="http://www.boldonjames.com/2008/01/sie/internal/label" sislVersion="0" policy="cde53ac1-bf5f-4aae-9cf1-07509e23a4b0" origin="userSelected">
  <element uid="dececbd6-da3b-46fe-8f00-f9d9deea2ee1" value=""/>
  <element uid="bba94c65-ac3d-4f34-b2e1-8de11ef6f01c" value=""/>
  <element uid="a06da4da-a263-4136-b4fd-f28a17d30188" value=""/>
  <element uid="bc2b7c01-6db1-4e7d-88d1-fc61674f86fd" value=""/>
  <element uid="92e993a3-af32-4afb-aa19-3a49cdb82c7a" value=""/>
</sisl>
</file>

<file path=customXml/item5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ADD14C4-DDAD-426C-A577-B7F88C24A91D}">
  <ds:schemaRefs>
    <ds:schemaRef ds:uri="http://www.boldonjames.com/2016/02/Classifier/internal/wrappedLabelHistory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F768F78F-F636-41F0-9B4F-B3053C21A3B1}">
  <ds:schemaRefs>
    <ds:schemaRef ds:uri="1f014d26-b0c9-4719-9c4e-6e631f7a801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2AE5F23F-329C-4DBF-9D60-45A5F548688A}">
  <ds:schemaRefs>
    <ds:schemaRef ds:uri="1f014d26-b0c9-4719-9c4e-6e631f7a801d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4E9627E5-DB7D-46FA-B88C-40AF094D1F62}">
  <ds:schemaRefs>
    <ds:schemaRef ds:uri="http://www.w3.org/2001/XMLSchema"/>
    <ds:schemaRef ds:uri="http://www.boldonjames.com/2008/01/sie/internal/label"/>
  </ds:schemaRefs>
</ds:datastoreItem>
</file>

<file path=customXml/itemProps5.xml><?xml version="1.0" encoding="utf-8"?>
<ds:datastoreItem xmlns:ds="http://schemas.openxmlformats.org/officeDocument/2006/customXml" ds:itemID="{4F85E5AD-1BCC-408B-B532-7B415316D2C0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4447dd6a-a4a1-440b-a6a3-9124ef1ee017}" enabled="1" method="Privileged" siteId="{7a18110d-ef9b-4274-acef-e62ab0fe28ed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382</TotalTime>
  <Words>3457</Words>
  <Application>Microsoft Office PowerPoint</Application>
  <PresentationFormat>Widescreen</PresentationFormat>
  <Paragraphs>358</Paragraphs>
  <Slides>18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Arial</vt:lpstr>
      <vt:lpstr>Arial Unicode MS</vt:lpstr>
      <vt:lpstr>Bahnschrift Light</vt:lpstr>
      <vt:lpstr>Calibri</vt:lpstr>
      <vt:lpstr>Candara</vt:lpstr>
      <vt:lpstr>Garamond</vt:lpstr>
      <vt:lpstr>COL: Jurisdiction Slide</vt:lpstr>
      <vt:lpstr>COL Masters: Covers</vt:lpstr>
      <vt:lpstr>COL Masters: Content</vt:lpstr>
      <vt:lpstr>COL Masters: Section Breakers</vt:lpstr>
      <vt:lpstr>COL: Jurisdiction Slide</vt:lpstr>
      <vt:lpstr>PowerPoint Presentation</vt:lpstr>
      <vt:lpstr> Agenda:</vt:lpstr>
      <vt:lpstr>Introduction:</vt:lpstr>
      <vt:lpstr>    Project Structure overview : </vt:lpstr>
      <vt:lpstr>Rubik’s Cube Solver  LogicCode &amp; File Walkthrough  </vt:lpstr>
      <vt:lpstr>PowerPoint Presentation</vt:lpstr>
      <vt:lpstr>PowerPoint Presentation</vt:lpstr>
      <vt:lpstr>PowerPoint Presentation</vt:lpstr>
      <vt:lpstr>PowerPoint Presentation</vt:lpstr>
      <vt:lpstr>Compiling the Project:</vt:lpstr>
      <vt:lpstr>PowerPoint Presentation</vt:lpstr>
      <vt:lpstr>Rubik’s Cube Solver – User Interface Demo </vt:lpstr>
      <vt:lpstr>Rubik’s Cube Solver – Scrambled State Demo:</vt:lpstr>
      <vt:lpstr>Rubik’s Cube Solver – Solved State &amp; Algorithm: </vt:lpstr>
      <vt:lpstr>PowerPoint Presentation</vt:lpstr>
      <vt:lpstr>Conclusion:</vt:lpstr>
      <vt:lpstr>PowerPoint Presentation</vt:lpstr>
      <vt:lpstr>Solve Rubik’s Cube</vt:lpstr>
    </vt:vector>
  </TitlesOfParts>
  <Company>Collins Aerospace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Murthy, Ramakrishnan (IND)</dc:creator>
  <cp:keywords>https:/corpid.rtx.com</cp:keywords>
  <dc:description>Mar. 2025</dc:description>
  <cp:lastModifiedBy>Likith Sunny</cp:lastModifiedBy>
  <cp:revision>2</cp:revision>
  <dcterms:created xsi:type="dcterms:W3CDTF">2025-07-11T03:39:18Z</dcterms:created>
  <dcterms:modified xsi:type="dcterms:W3CDTF">2025-08-03T15:49:45Z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ocIndexRef">
    <vt:lpwstr>d11ccf89-9507-4f51-9f46-aad6600adf14</vt:lpwstr>
  </property>
  <property fmtid="{D5CDD505-2E9C-101B-9397-08002B2CF9AE}" pid="3" name="bjSaver">
    <vt:lpwstr>A2AB0OuaTTiL2YVHw3qxYann2Jd9uCN6</vt:lpwstr>
  </property>
  <property fmtid="{D5CDD505-2E9C-101B-9397-08002B2CF9AE}" pid="4" name="bjClsUserRVM">
    <vt:lpwstr>[]</vt:lpwstr>
  </property>
  <property fmtid="{D5CDD505-2E9C-101B-9397-08002B2CF9AE}" pid="5" name="MSIP_Label_4447dd6a-a4a1-440b-a6a3-9124ef1ee017_Enabled">
    <vt:lpwstr>true</vt:lpwstr>
  </property>
  <property fmtid="{D5CDD505-2E9C-101B-9397-08002B2CF9AE}" pid="6" name="MSIP_Label_4447dd6a-a4a1-440b-a6a3-9124ef1ee017_SetDate">
    <vt:lpwstr>2022-12-09T16:32:43Z</vt:lpwstr>
  </property>
  <property fmtid="{D5CDD505-2E9C-101B-9397-08002B2CF9AE}" pid="7" name="MSIP_Label_4447dd6a-a4a1-440b-a6a3-9124ef1ee017_Method">
    <vt:lpwstr>Privileged</vt:lpwstr>
  </property>
  <property fmtid="{D5CDD505-2E9C-101B-9397-08002B2CF9AE}" pid="8" name="MSIP_Label_4447dd6a-a4a1-440b-a6a3-9124ef1ee017_Name">
    <vt:lpwstr>NO TECH DATA</vt:lpwstr>
  </property>
  <property fmtid="{D5CDD505-2E9C-101B-9397-08002B2CF9AE}" pid="9" name="MSIP_Label_4447dd6a-a4a1-440b-a6a3-9124ef1ee017_SiteId">
    <vt:lpwstr>7a18110d-ef9b-4274-acef-e62ab0fe28ed</vt:lpwstr>
  </property>
  <property fmtid="{D5CDD505-2E9C-101B-9397-08002B2CF9AE}" pid="10" name="MSIP_Label_4447dd6a-a4a1-440b-a6a3-9124ef1ee017_ActionId">
    <vt:lpwstr>9a5bf9cd-cf11-4485-9abb-891aabd778e5</vt:lpwstr>
  </property>
  <property fmtid="{D5CDD505-2E9C-101B-9397-08002B2CF9AE}" pid="11" name="MSIP_Label_4447dd6a-a4a1-440b-a6a3-9124ef1ee017_ContentBits">
    <vt:lpwstr>0</vt:lpwstr>
  </property>
  <property fmtid="{D5CDD505-2E9C-101B-9397-08002B2CF9AE}" pid="12" name="ContentTypeId">
    <vt:lpwstr>0x010100FA49450BF7B11147AA8C116BA14E6848</vt:lpwstr>
  </property>
  <property fmtid="{D5CDD505-2E9C-101B-9397-08002B2CF9AE}" pid="13" name="bjLabelHistoryID">
    <vt:lpwstr>{EADD14C4-DDAD-426C-A577-B7F88C24A91D}</vt:lpwstr>
  </property>
  <property fmtid="{D5CDD505-2E9C-101B-9397-08002B2CF9AE}" pid="14" name="bjDocumentSecurityLabel">
    <vt:lpwstr>Export Control Country: US  | Unrestricted Content | Use Preexisting Marking (not applied by this tool) | Other Information (Not Requiring an Export Control Marking) | No visual marking applied by the tool</vt:lpwstr>
  </property>
  <property fmtid="{D5CDD505-2E9C-101B-9397-08002B2CF9AE}" pid="15" name="bjDocumentLabelXML">
    <vt:lpwstr>&lt;?xml version="1.0" encoding="us-ascii"?&gt;&lt;sisl xmlns:xsd="http://www.w3.org/2001/XMLSchema" xmlns:xsi="http://www.w3.org/2001/XMLSchema-instance" sislVersion="0" policy="cde53ac1-bf5f-4aae-9cf1-07509e23a4b0" origin="userSelected" xmlns="http://www.boldonj</vt:lpwstr>
  </property>
  <property fmtid="{D5CDD505-2E9C-101B-9397-08002B2CF9AE}" pid="16" name="bjDocumentLabelXML-0">
    <vt:lpwstr>ames.com/2008/01/sie/internal/label" /&gt;</vt:lpwstr>
  </property>
  <property fmtid="{D5CDD505-2E9C-101B-9397-08002B2CF9AE}" pid="17" name="bjLabelRefreshRequired">
    <vt:lpwstr>FileClassifier</vt:lpwstr>
  </property>
</Properties>
</file>

<file path=docProps/thumbnail.jpeg>
</file>